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22.xml" ContentType="application/vnd.openxmlformats-officedocument.presentationml.notesSlide+xml"/>
  <Override PartName="/ppt/notesSlides/notesSlide12.xml" ContentType="application/vnd.openxmlformats-officedocument.presentationml.notesSlide+xml"/>
  <Override PartName="/ppt/notesSlides/_rels/notesSlide23.xml.rels" ContentType="application/vnd.openxmlformats-package.relationships+xml"/>
  <Override PartName="/ppt/notesSlides/_rels/notesSlide22.xml.rels" ContentType="application/vnd.openxmlformats-package.relationships+xml"/>
  <Override PartName="/ppt/notesSlides/_rels/notesSlide21.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19.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_rels/notesSlide20.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_rels/slide24.xml.rels" ContentType="application/vnd.openxmlformats-package.relationships+xml"/>
  <Override PartName="/ppt/slides/_rels/slide23.xml.rels" ContentType="application/vnd.openxmlformats-package.relationships+xml"/>
  <Override PartName="/ppt/slides/_rels/slide22.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39.png" ContentType="image/png"/>
  <Override PartName="/ppt/media/image38.png" ContentType="image/png"/>
  <Override PartName="/ppt/media/image36.png" ContentType="image/png"/>
  <Override PartName="/ppt/media/image35.png" ContentType="image/png"/>
  <Override PartName="/ppt/media/image34.png" ContentType="image/png"/>
  <Override PartName="/ppt/media/image33.png" ContentType="image/png"/>
  <Override PartName="/ppt/media/image32.png" ContentType="image/png"/>
  <Override PartName="/ppt/media/image37.png" ContentType="image/png"/>
  <Override PartName="/ppt/media/image31.jpeg" ContentType="image/jpeg"/>
  <Override PartName="/ppt/media/image23.png" ContentType="image/png"/>
  <Override PartName="/ppt/media/image21.png" ContentType="image/png"/>
  <Override PartName="/ppt/media/image44.png" ContentType="image/png"/>
  <Override PartName="/ppt/media/image19.png" ContentType="image/png"/>
  <Override PartName="/ppt/media/image10.jpeg" ContentType="image/jpeg"/>
  <Override PartName="/ppt/media/image20.png" ContentType="image/png"/>
  <Override PartName="/ppt/media/image43.png" ContentType="image/png"/>
  <Override PartName="/ppt/media/image18.png" ContentType="image/png"/>
  <Override PartName="/ppt/media/image14.png" ContentType="image/png"/>
  <Override PartName="/ppt/media/image13.png" ContentType="image/png"/>
  <Override PartName="/ppt/media/image12.png" ContentType="image/png"/>
  <Override PartName="/ppt/media/image11.png" ContentType="image/png"/>
  <Override PartName="/ppt/media/image28.png" ContentType="image/png"/>
  <Override PartName="/ppt/media/image49.png" ContentType="image/png"/>
  <Override PartName="/ppt/media/image5.png" ContentType="image/png"/>
  <Override PartName="/ppt/media/image9.png" ContentType="image/png"/>
  <Override PartName="/ppt/media/image8.png" ContentType="image/png"/>
  <Override PartName="/ppt/media/image7.png" ContentType="image/png"/>
  <Override PartName="/ppt/media/image29.jpeg" ContentType="image/jpeg"/>
  <Override PartName="/ppt/media/image6.png" ContentType="image/png"/>
  <Override PartName="/ppt/media/image27.png" ContentType="image/png"/>
  <Override PartName="/ppt/media/image30.png" ContentType="image/png"/>
  <Override PartName="/ppt/media/image22.jpeg" ContentType="image/jpeg"/>
  <Override PartName="/ppt/media/image48.png" ContentType="image/png"/>
  <Override PartName="/ppt/media/image4.png" ContentType="image/png"/>
  <Override PartName="/ppt/media/image42.png" ContentType="image/png"/>
  <Override PartName="/ppt/media/image17.png" ContentType="image/png"/>
  <Override PartName="/ppt/media/image26.png" ContentType="image/png"/>
  <Override PartName="/ppt/media/image47.png" ContentType="image/png"/>
  <Override PartName="/ppt/media/image3.png" ContentType="image/png"/>
  <Override PartName="/ppt/media/image41.png" ContentType="image/png"/>
  <Override PartName="/ppt/media/image16.png" ContentType="image/png"/>
  <Override PartName="/ppt/media/image50.png" ContentType="image/png"/>
  <Override PartName="/ppt/media/image25.png" ContentType="image/png"/>
  <Override PartName="/ppt/media/image46.png" ContentType="image/png"/>
  <Override PartName="/ppt/media/image2.png" ContentType="image/png"/>
  <Override PartName="/ppt/media/image40.png" ContentType="image/png"/>
  <Override PartName="/ppt/media/image15.png" ContentType="image/png"/>
  <Override PartName="/ppt/media/image24.png" ContentType="image/png"/>
  <Override PartName="/ppt/media/image45.png" ContentType="image/png"/>
  <Override PartName="/ppt/media/image1.png" ContentType="image/png"/>
  <Override PartName="/ppt/slideLayouts/_rels/slideLayout120.xml.rels" ContentType="application/vnd.openxmlformats-package.relationships+xml"/>
  <Override PartName="/ppt/slideLayouts/_rels/slideLayout119.xml.rels" ContentType="application/vnd.openxmlformats-package.relationships+xml"/>
  <Override PartName="/ppt/slideLayouts/_rels/slideLayout111.xml.rels" ContentType="application/vnd.openxmlformats-package.relationships+xml"/>
  <Override PartName="/ppt/slideLayouts/_rels/slideLayout110.xml.rels" ContentType="application/vnd.openxmlformats-package.relationships+xml"/>
  <Override PartName="/ppt/slideLayouts/_rels/slideLayout109.xml.rels" ContentType="application/vnd.openxmlformats-package.relationships+xml"/>
  <Override PartName="/ppt/slideLayouts/_rels/slideLayout108.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100.xml.rels" ContentType="application/vnd.openxmlformats-package.relationships+xml"/>
  <Override PartName="/ppt/slideLayouts/_rels/slideLayout53.xml.rels" ContentType="application/vnd.openxmlformats-package.relationships+xml"/>
  <Override PartName="/ppt/slideLayouts/_rels/slideLayout97.xml.rels" ContentType="application/vnd.openxmlformats-package.relationships+xml"/>
  <Override PartName="/ppt/slideLayouts/_rels/slideLayout118.xml.rels" ContentType="application/vnd.openxmlformats-package.relationships+xml"/>
  <Override PartName="/ppt/slideLayouts/_rels/slideLayout52.xml.rels" ContentType="application/vnd.openxmlformats-package.relationships+xml"/>
  <Override PartName="/ppt/slideLayouts/_rels/slideLayout96.xml.rels" ContentType="application/vnd.openxmlformats-package.relationships+xml"/>
  <Override PartName="/ppt/slideLayouts/_rels/slideLayout113.xml.rels" ContentType="application/vnd.openxmlformats-package.relationships+xml"/>
  <Override PartName="/ppt/slideLayouts/_rels/slideLayout91.xml.rels" ContentType="application/vnd.openxmlformats-package.relationships+xml"/>
  <Override PartName="/ppt/slideLayouts/_rels/slideLayout45.xml.rels" ContentType="application/vnd.openxmlformats-package.relationships+xml"/>
  <Override PartName="/ppt/slideLayouts/_rels/slideLayout89.xml.rels" ContentType="application/vnd.openxmlformats-package.relationships+xml"/>
  <Override PartName="/ppt/slideLayouts/_rels/slideLayout44.xml.rels" ContentType="application/vnd.openxmlformats-package.relationships+xml"/>
  <Override PartName="/ppt/slideLayouts/_rels/slideLayout88.xml.rels" ContentType="application/vnd.openxmlformats-package.relationships+xml"/>
  <Override PartName="/ppt/slideLayouts/_rels/slideLayout43.xml.rels" ContentType="application/vnd.openxmlformats-package.relationships+xml"/>
  <Override PartName="/ppt/slideLayouts/_rels/slideLayout87.xml.rels" ContentType="application/vnd.openxmlformats-package.relationships+xml"/>
  <Override PartName="/ppt/slideLayouts/_rels/slideLayout42.xml.rels" ContentType="application/vnd.openxmlformats-package.relationships+xml"/>
  <Override PartName="/ppt/slideLayouts/_rels/slideLayout86.xml.rels" ContentType="application/vnd.openxmlformats-package.relationships+xml"/>
  <Override PartName="/ppt/slideLayouts/_rels/slideLayout41.xml.rels" ContentType="application/vnd.openxmlformats-package.relationships+xml"/>
  <Override PartName="/ppt/slideLayouts/_rels/slideLayout85.xml.rels" ContentType="application/vnd.openxmlformats-package.relationships+xml"/>
  <Override PartName="/ppt/slideLayouts/_rels/slideLayout40.xml.rels" ContentType="application/vnd.openxmlformats-package.relationships+xml"/>
  <Override PartName="/ppt/slideLayouts/_rels/slideLayout84.xml.rels" ContentType="application/vnd.openxmlformats-package.relationships+xml"/>
  <Override PartName="/ppt/slideLayouts/_rels/slideLayout32.xml.rels" ContentType="application/vnd.openxmlformats-package.relationships+xml"/>
  <Override PartName="/ppt/slideLayouts/_rels/slideLayout76.xml.rels" ContentType="application/vnd.openxmlformats-package.relationships+xml"/>
  <Override PartName="/ppt/slideLayouts/_rels/slideLayout31.xml.rels" ContentType="application/vnd.openxmlformats-package.relationships+xml"/>
  <Override PartName="/ppt/slideLayouts/_rels/slideLayout75.xml.rels" ContentType="application/vnd.openxmlformats-package.relationships+xml"/>
  <Override PartName="/ppt/slideLayouts/_rels/slideLayout30.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117.xml.rels" ContentType="application/vnd.openxmlformats-package.relationships+xml"/>
  <Override PartName="/ppt/slideLayouts/_rels/slideLayout95.xml.rels" ContentType="application/vnd.openxmlformats-package.relationships+xml"/>
  <Override PartName="/ppt/slideLayouts/_rels/slideLayout63.xml.rels" ContentType="application/vnd.openxmlformats-package.relationships+xml"/>
  <Override PartName="/ppt/slideLayouts/_rels/slideLayout11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115.xml.rels" ContentType="application/vnd.openxmlformats-package.relationships+xml"/>
  <Override PartName="/ppt/slideLayouts/_rels/slideLayout93.xml.rels" ContentType="application/vnd.openxmlformats-package.relationships+xml"/>
  <Override PartName="/ppt/slideLayouts/_rels/slideLayout61.xml.rels" ContentType="application/vnd.openxmlformats-package.relationships+xml"/>
  <Override PartName="/ppt/slideLayouts/_rels/slideLayout114.xml.rels" ContentType="application/vnd.openxmlformats-package.relationships+xml"/>
  <Override PartName="/ppt/slideLayouts/_rels/slideLayout92.xml.rels" ContentType="application/vnd.openxmlformats-package.relationships+xml"/>
  <Override PartName="/ppt/slideLayouts/_rels/slideLayout60.xml.rels" ContentType="application/vnd.openxmlformats-package.relationships+xml"/>
  <Override PartName="/ppt/slideLayouts/_rels/slideLayout15.xml.rels" ContentType="application/vnd.openxmlformats-package.relationships+xml"/>
  <Override PartName="/ppt/slideLayouts/_rels/slideLayout59.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xml.rels" ContentType="application/vnd.openxmlformats-package.relationships+xml"/>
  <Override PartName="/ppt/slideLayouts/_rels/slideLayout20.xml.rels" ContentType="application/vnd.openxmlformats-package.relationships+xml"/>
  <Override PartName="/ppt/slideLayouts/_rels/slideLayout105.xml.rels" ContentType="application/vnd.openxmlformats-package.relationships+xml"/>
  <Override PartName="/ppt/slideLayouts/_rels/slideLayout83.xml.rels" ContentType="application/vnd.openxmlformats-package.relationships+xml"/>
  <Override PartName="/ppt/slideLayouts/_rels/slideLayout51.xml.rels" ContentType="application/vnd.openxmlformats-package.relationships+xml"/>
  <Override PartName="/ppt/slideLayouts/_rels/slideLayout104.xml.rels" ContentType="application/vnd.openxmlformats-package.relationships+xml"/>
  <Override PartName="/ppt/slideLayouts/_rels/slideLayout82.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66.xml.rels" ContentType="application/vnd.openxmlformats-package.relationships+xml"/>
  <Override PartName="/ppt/slideLayouts/_rels/slideLayout34.xml.rels" ContentType="application/vnd.openxmlformats-package.relationships+xml"/>
  <Override PartName="/ppt/slideLayouts/_rels/slideLayout65.xml.rels" ContentType="application/vnd.openxmlformats-package.relationships+xml"/>
  <Override PartName="/ppt/slideLayouts/_rels/slideLayout33.xml.rels" ContentType="application/vnd.openxmlformats-package.relationships+xml"/>
  <Override PartName="/ppt/slideLayouts/_rels/slideLayout64.xml.rels" ContentType="application/vnd.openxmlformats-package.relationships+xml"/>
  <Override PartName="/ppt/slideLayouts/_rels/slideLayout28.xml.rels" ContentType="application/vnd.openxmlformats-package.relationships+xml"/>
  <Override PartName="/ppt/slideLayouts/_rels/slideLayout98.xml.rels" ContentType="application/vnd.openxmlformats-package.relationships+xml"/>
  <Override PartName="/ppt/slideLayouts/_rels/slideLayout54.xml.rels" ContentType="application/vnd.openxmlformats-package.relationships+xml"/>
  <Override PartName="/ppt/slideLayouts/_rels/slideLayout22.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49.xml.rels" ContentType="application/vnd.openxmlformats-package.relationships+xml"/>
  <Override PartName="/ppt/slideLayouts/_rels/slideLayout56.xml.rels" ContentType="application/vnd.openxmlformats-package.relationships+xml"/>
  <Override PartName="/ppt/slideLayouts/_rels/slideLayout24.xml.rels" ContentType="application/vnd.openxmlformats-package.relationships+xml"/>
  <Override PartName="/ppt/slideLayouts/_rels/slideLayout48.xml.rels" ContentType="application/vnd.openxmlformats-package.relationships+xml"/>
  <Override PartName="/ppt/slideLayouts/_rels/slideLayout99.xml.rels" ContentType="application/vnd.openxmlformats-package.relationships+xml"/>
  <Override PartName="/ppt/slideLayouts/_rels/slideLayout55.xml.rels" ContentType="application/vnd.openxmlformats-package.relationships+xml"/>
  <Override PartName="/ppt/slideLayouts/_rels/slideLayout23.xml.rels" ContentType="application/vnd.openxmlformats-package.relationships+xml"/>
  <Override PartName="/ppt/slideLayouts/_rels/slideLayout79.xml.rels" ContentType="application/vnd.openxmlformats-package.relationships+xml"/>
  <Override PartName="/ppt/slideLayouts/_rels/slideLayout47.xml.rels" ContentType="application/vnd.openxmlformats-package.relationships+xml"/>
  <Override PartName="/ppt/slideLayouts/_rels/slideLayout103.xml.rels" ContentType="application/vnd.openxmlformats-package.relationships+xml"/>
  <Override PartName="/ppt/slideLayouts/_rels/slideLayout81.xml.rels" ContentType="application/vnd.openxmlformats-package.relationships+xml"/>
  <Override PartName="/ppt/slideLayouts/_rels/slideLayout4.xml.rels" ContentType="application/vnd.openxmlformats-package.relationships+xml"/>
  <Override PartName="/ppt/slideLayouts/_rels/slideLayout78.xml.rels" ContentType="application/vnd.openxmlformats-package.relationships+xml"/>
  <Override PartName="/ppt/slideLayouts/_rels/slideLayout46.xml.rels" ContentType="application/vnd.openxmlformats-package.relationships+xml"/>
  <Override PartName="/ppt/slideLayouts/_rels/slideLayout102.xml.rels" ContentType="application/vnd.openxmlformats-package.relationships+xml"/>
  <Override PartName="/ppt/slideLayouts/_rels/slideLayout80.xml.rels" ContentType="application/vnd.openxmlformats-package.relationships+xml"/>
  <Override PartName="/ppt/slideLayouts/_rels/slideLayout3.xml.rels" ContentType="application/vnd.openxmlformats-package.relationships+xml"/>
  <Override PartName="/ppt/slideLayouts/_rels/slideLayout77.xml.rels" ContentType="application/vnd.openxmlformats-package.relationships+xml"/>
  <Override PartName="/ppt/slideLayouts/_rels/slideLayout13.xml.rels" ContentType="application/vnd.openxmlformats-package.relationships+xml"/>
  <Override PartName="/ppt/slideLayouts/_rels/slideLayout2.xml.rels" ContentType="application/vnd.openxmlformats-package.relationships+xml"/>
  <Override PartName="/ppt/slideLayouts/_rels/slideLayout112.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29.xml.rels" ContentType="application/vnd.openxmlformats-package.relationships+xml"/>
  <Override PartName="/ppt/slideLayouts/_rels/slideLayout1.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14.xml.rels" ContentType="application/vnd.openxmlformats-package.relationships+xml"/>
  <Override PartName="/ppt/slideLayouts/_rels/slideLayout38.xml.rels" ContentType="application/vnd.openxmlformats-package.relationships+xml"/>
  <Override PartName="/ppt/slideLayouts/_rels/slideLayout6.xml.rels" ContentType="application/vnd.openxmlformats-package.relationships+xml"/>
  <Override PartName="/ppt/slideLayouts/_rels/slideLayout69.xml.rels" ContentType="application/vnd.openxmlformats-package.relationships+xml"/>
  <Override PartName="/ppt/slideLayouts/_rels/slideLayout37.xml.rels" ContentType="application/vnd.openxmlformats-package.relationships+xml"/>
  <Override PartName="/ppt/slideLayouts/_rels/slideLayout12.xml.rels" ContentType="application/vnd.openxmlformats-package.relationships+xml"/>
  <Override PartName="/ppt/slideLayouts/_rels/slideLayout26.xml.rels" ContentType="application/vnd.openxmlformats-package.relationships+xml"/>
  <Override PartName="/ppt/slideLayouts/_rels/slideLayout68.xml.rels" ContentType="application/vnd.openxmlformats-package.relationships+xml"/>
  <Override PartName="/ppt/slideLayouts/_rels/slideLayout36.xml.rels" ContentType="application/vnd.openxmlformats-package.relationships+xml"/>
  <Override PartName="/ppt/slideLayouts/_rels/slideLayout57.xml.rels" ContentType="application/vnd.openxmlformats-package.relationships+xml"/>
  <Override PartName="/ppt/slideLayouts/_rels/slideLayout25.xml.rels" ContentType="application/vnd.openxmlformats-package.relationships+xml"/>
  <Override PartName="/ppt/slideLayouts/_rels/slideLayout67.xml.rels" ContentType="application/vnd.openxmlformats-package.relationships+xml"/>
  <Override PartName="/ppt/slideLayouts/_rels/slideLayout35.xml.rels" ContentType="application/vnd.openxmlformats-package.relationships+xml"/>
  <Override PartName="/ppt/slideLayouts/_rels/slideLayout17.xml.rels" ContentType="application/vnd.openxmlformats-package.relationships+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79.xml" ContentType="application/vnd.openxmlformats-officedocument.presentationml.slideLayout+xml"/>
  <Override PartName="/ppt/slideLayouts/slideLayout21.xml" ContentType="application/vnd.openxmlformats-officedocument.presentationml.slideLayout+xml"/>
  <Override PartName="/ppt/slideLayouts/slideLayout44.xml" ContentType="application/vnd.openxmlformats-officedocument.presentationml.slideLayout+xml"/>
  <Override PartName="/ppt/slideLayouts/slideLayout94.xml" ContentType="application/vnd.openxmlformats-officedocument.presentationml.slideLayout+xml"/>
  <Override PartName="/ppt/slideLayouts/slideLayout110.xml" ContentType="application/vnd.openxmlformats-officedocument.presentationml.slideLayout+xml"/>
  <Override PartName="/ppt/slideLayouts/slideLayout19.xml" ContentType="application/vnd.openxmlformats-officedocument.presentationml.slideLayout+xml"/>
  <Override PartName="/ppt/slideLayouts/slideLayout43.xml" ContentType="application/vnd.openxmlformats-officedocument.presentationml.slideLayout+xml"/>
  <Override PartName="/ppt/slideLayouts/slideLayout93.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53.xml" ContentType="application/vnd.openxmlformats-officedocument.presentationml.slideLayout+xml"/>
  <Override PartName="/ppt/slideLayouts/slideLayout28.xml" ContentType="application/vnd.openxmlformats-officedocument.presentationml.slideLayout+xml"/>
  <Override PartName="/ppt/slideLayouts/slideLayout73.xml" ContentType="application/vnd.openxmlformats-officedocument.presentationml.slideLayout+xml"/>
  <Override PartName="/ppt/slideLayouts/slideLayout120.xml" ContentType="application/vnd.openxmlformats-officedocument.presentationml.slideLayout+xml"/>
  <Override PartName="/ppt/slideLayouts/slideLayout29.xml" ContentType="application/vnd.openxmlformats-officedocument.presentationml.slideLayout+xml"/>
  <Override PartName="/ppt/slideLayouts/slideLayout52.xml" ContentType="application/vnd.openxmlformats-officedocument.presentationml.slideLayout+xml"/>
  <Override PartName="/ppt/slideLayouts/slideLayout27.xml" ContentType="application/vnd.openxmlformats-officedocument.presentationml.slideLayout+xml"/>
  <Override PartName="/ppt/slideLayouts/slideLayout72.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51.xml" ContentType="application/vnd.openxmlformats-officedocument.presentationml.slideLayout+xml"/>
  <Override PartName="/ppt/slideLayouts/slideLayout26.xml" ContentType="application/vnd.openxmlformats-officedocument.presentationml.slideLayout+xml"/>
  <Override PartName="/ppt/slideLayouts/slideLayout7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50.xml" ContentType="application/vnd.openxmlformats-officedocument.presentationml.slideLayout+xml"/>
  <Override PartName="/ppt/slideLayouts/slideLayout25.xml" ContentType="application/vnd.openxmlformats-officedocument.presentationml.slideLayout+xml"/>
  <Override PartName="/ppt/slideLayouts/slideLayout70.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42.xml" ContentType="application/vnd.openxmlformats-officedocument.presentationml.slideLayout+xml"/>
  <Override PartName="/ppt/slideLayouts/slideLayout92.xml" ContentType="application/vnd.openxmlformats-officedocument.presentationml.slideLayout+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10.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Lst>
  <p:sldSz cx="12192000" cy="6858000"/>
  <p:notesSz cx="70104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notesMaster" Target="notesMasters/notesMaster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
</Relationships>
</file>

<file path=ppt/notesMasters/_rels/notesMaster1.xml.rels><?xml version="1.0" encoding="UTF-8"?>
<Relationships xmlns="http://schemas.openxmlformats.org/package/2006/relationships"><Relationship Id="rId1" Type="http://schemas.openxmlformats.org/officeDocument/2006/relationships/theme" Target="../theme/theme11.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8"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Click to edit the notes format</a:t>
            </a:r>
            <a:endParaRPr/>
          </a:p>
        </p:txBody>
      </p:sp>
      <p:sp>
        <p:nvSpPr>
          <p:cNvPr id="429" name="PlaceHolder 2"/>
          <p:cNvSpPr>
            <a:spLocks noGrp="1"/>
          </p:cNvSpPr>
          <p:nvPr>
            <p:ph type="hdr"/>
          </p:nvPr>
        </p:nvSpPr>
        <p:spPr>
          <a:xfrm>
            <a:off x="0" y="0"/>
            <a:ext cx="3372840" cy="502560"/>
          </a:xfrm>
          <a:prstGeom prst="rect">
            <a:avLst/>
          </a:prstGeom>
        </p:spPr>
        <p:txBody>
          <a:bodyPr lIns="0" rIns="0" tIns="0" bIns="0"/>
          <a:p>
            <a:r>
              <a:rPr lang="en-US" sz="1400">
                <a:latin typeface="Times New Roman"/>
              </a:rPr>
              <a:t>&lt;header&gt;</a:t>
            </a:r>
            <a:endParaRPr/>
          </a:p>
        </p:txBody>
      </p:sp>
      <p:sp>
        <p:nvSpPr>
          <p:cNvPr id="430" name="PlaceHolder 3"/>
          <p:cNvSpPr>
            <a:spLocks noGrp="1"/>
          </p:cNvSpPr>
          <p:nvPr>
            <p:ph type="dt"/>
          </p:nvPr>
        </p:nvSpPr>
        <p:spPr>
          <a:xfrm>
            <a:off x="4399200" y="0"/>
            <a:ext cx="3372840" cy="502560"/>
          </a:xfrm>
          <a:prstGeom prst="rect">
            <a:avLst/>
          </a:prstGeom>
        </p:spPr>
        <p:txBody>
          <a:bodyPr lIns="0" rIns="0" tIns="0" bIns="0"/>
          <a:p>
            <a:pPr algn="r"/>
            <a:r>
              <a:rPr lang="en-US" sz="1400">
                <a:latin typeface="Times New Roman"/>
              </a:rPr>
              <a:t>&lt;date/time&gt;</a:t>
            </a:r>
            <a:endParaRPr/>
          </a:p>
        </p:txBody>
      </p:sp>
      <p:sp>
        <p:nvSpPr>
          <p:cNvPr id="431" name="PlaceHolder 4"/>
          <p:cNvSpPr>
            <a:spLocks noGrp="1"/>
          </p:cNvSpPr>
          <p:nvPr>
            <p:ph type="ftr"/>
          </p:nvPr>
        </p:nvSpPr>
        <p:spPr>
          <a:xfrm>
            <a:off x="0" y="9555480"/>
            <a:ext cx="3372840" cy="502560"/>
          </a:xfrm>
          <a:prstGeom prst="rect">
            <a:avLst/>
          </a:prstGeom>
        </p:spPr>
        <p:txBody>
          <a:bodyPr lIns="0" rIns="0" tIns="0" bIns="0" anchor="b"/>
          <a:p>
            <a:r>
              <a:rPr lang="en-US" sz="1400">
                <a:latin typeface="Times New Roman"/>
              </a:rPr>
              <a:t>&lt;footer&gt;</a:t>
            </a:r>
            <a:endParaRPr/>
          </a:p>
        </p:txBody>
      </p:sp>
      <p:sp>
        <p:nvSpPr>
          <p:cNvPr id="432" name="PlaceHolder 5"/>
          <p:cNvSpPr>
            <a:spLocks noGrp="1"/>
          </p:cNvSpPr>
          <p:nvPr>
            <p:ph type="sldNum"/>
          </p:nvPr>
        </p:nvSpPr>
        <p:spPr>
          <a:xfrm>
            <a:off x="4399200" y="9555480"/>
            <a:ext cx="3372840" cy="502560"/>
          </a:xfrm>
          <a:prstGeom prst="rect">
            <a:avLst/>
          </a:prstGeom>
        </p:spPr>
        <p:txBody>
          <a:bodyPr lIns="0" rIns="0" tIns="0" bIns="0" anchor="b"/>
          <a:p>
            <a:pPr algn="r"/>
            <a:fld id="{CE4214A8-FF02-42C7-83EE-C1CC8C4DC537}"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6"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37"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0FE1E21E-7553-4E3C-9784-CC7C7C4D4999}" type="slidenum">
              <a:rPr lang="en-US" sz="1200" strike="noStrike">
                <a:solidFill>
                  <a:srgbClr val="000000"/>
                </a:solidFill>
                <a:latin typeface="Calibri"/>
                <a:ea typeface="+mn-ea"/>
              </a:rPr>
              <a:t>&lt;number&gt;</a:t>
            </a:fld>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0"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51"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65C896F5-4F7B-4CA5-A727-4A28B62D2E0D}" type="slidenum">
              <a:rPr lang="en-US" sz="1000" strike="noStrike">
                <a:solidFill>
                  <a:srgbClr val="ffffff"/>
                </a:solidFill>
                <a:latin typeface="Calibri"/>
                <a:ea typeface="+mn-ea"/>
              </a:rPr>
              <a:t>&lt;number&gt;</a:t>
            </a:fld>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2" name="PlaceHolder 1"/>
          <p:cNvSpPr>
            <a:spLocks noGrp="1"/>
          </p:cNvSpPr>
          <p:nvPr>
            <p:ph type="body"/>
          </p:nvPr>
        </p:nvSpPr>
        <p:spPr>
          <a:xfrm>
            <a:off x="327240" y="2188080"/>
            <a:ext cx="6355800" cy="6266160"/>
          </a:xfrm>
          <a:prstGeom prst="rect">
            <a:avLst/>
          </a:prstGeom>
        </p:spPr>
        <p:txBody>
          <a:bodyPr lIns="92520" rIns="92520" tIns="46440" bIns="46440"/>
          <a:p>
            <a:r>
              <a:rPr lang="en-US" sz="2000" strike="noStrike">
                <a:latin typeface="Arial"/>
              </a:rPr>
              <a:t>LiveHealth Online (LHO) is a website and mobile application that gives patients 24/7 access to on-demand video visits. It has an urgent care focus and provides convenient access anytime, anywhere in California via smartphone, tablet or computer</a:t>
            </a:r>
            <a:endParaRPr/>
          </a:p>
          <a:p>
            <a:r>
              <a:rPr lang="en-US" sz="2000" strike="noStrike">
                <a:latin typeface="Arial"/>
              </a:rPr>
              <a:t>Using LHO, Anthem members can visit with a doctor, therapist, psychologist or psychiatrist through live video from a smartphone, tablet or computer</a:t>
            </a:r>
            <a:endParaRPr/>
          </a:p>
          <a:p>
            <a:r>
              <a:rPr lang="en-US" sz="2000" strike="noStrike">
                <a:latin typeface="Arial"/>
              </a:rPr>
              <a:t>When members can’t see their own doctor, they can use LHO for nonemergency conditions like the flu, fevers, diabetes and pinkeye</a:t>
            </a:r>
            <a:endParaRPr/>
          </a:p>
          <a:p>
            <a:r>
              <a:rPr lang="en-US" sz="2000" strike="noStrike">
                <a:latin typeface="Arial"/>
              </a:rPr>
              <a:t>To begin, download the free LiveHealth Online mobile app or go to livehealthonline.com</a:t>
            </a:r>
            <a:endParaRPr/>
          </a:p>
          <a:p>
            <a:endParaRPr/>
          </a:p>
        </p:txBody>
      </p:sp>
      <p:sp>
        <p:nvSpPr>
          <p:cNvPr id="553"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7630A8EE-E0B0-4738-9C2D-6313E77ACC2E}" type="slidenum">
              <a:rPr lang="en-US" sz="1000" strike="noStrike">
                <a:solidFill>
                  <a:srgbClr val="ffffff"/>
                </a:solidFill>
                <a:latin typeface="Calibri"/>
                <a:ea typeface="+mn-ea"/>
              </a:rPr>
              <a:t>&lt;number&gt;</a:t>
            </a:fld>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4"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55"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70B4D3E0-F120-468A-AE60-1F3844C3C7D0}" type="slidenum">
              <a:rPr lang="en-US" sz="1000" strike="noStrike">
                <a:solidFill>
                  <a:srgbClr val="ffffff"/>
                </a:solidFill>
                <a:latin typeface="Calibri"/>
                <a:ea typeface="+mn-ea"/>
              </a:rPr>
              <a:t>&lt;number&gt;</a:t>
            </a:fld>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6" name="PlaceHolder 1"/>
          <p:cNvSpPr>
            <a:spLocks noGrp="1"/>
          </p:cNvSpPr>
          <p:nvPr>
            <p:ph type="body"/>
          </p:nvPr>
        </p:nvSpPr>
        <p:spPr>
          <a:xfrm>
            <a:off x="327240" y="2188080"/>
            <a:ext cx="6355800" cy="6266160"/>
          </a:xfrm>
          <a:prstGeom prst="rect">
            <a:avLst/>
          </a:prstGeom>
        </p:spPr>
        <p:txBody>
          <a:bodyPr lIns="92520" rIns="92520" tIns="46440" bIns="46440"/>
          <a:p>
            <a:pPr>
              <a:lnSpc>
                <a:spcPct val="100000"/>
              </a:lnSpc>
              <a:buFont typeface="Wingdings" charset="2"/>
              <a:buChar char=""/>
            </a:pPr>
            <a:r>
              <a:rPr b="1" lang="en-US" strike="noStrike">
                <a:solidFill>
                  <a:srgbClr val="000000"/>
                </a:solidFill>
                <a:latin typeface="Arial"/>
                <a:ea typeface="Times New Roman"/>
              </a:rPr>
              <a:t>Physical Health Care Management Program </a:t>
            </a:r>
            <a:r>
              <a:rPr lang="en-US" strike="noStrike">
                <a:solidFill>
                  <a:srgbClr val="000000"/>
                </a:solidFill>
                <a:latin typeface="Arial"/>
                <a:ea typeface="Times New Roman"/>
              </a:rPr>
              <a:t>– </a:t>
            </a:r>
            <a:endParaRPr/>
          </a:p>
          <a:p>
            <a:pPr lvl="1">
              <a:lnSpc>
                <a:spcPct val="100000"/>
              </a:lnSpc>
              <a:buFont typeface="Wingdings" charset="2"/>
              <a:buChar char=""/>
            </a:pPr>
            <a:r>
              <a:rPr lang="en-US" strike="noStrike">
                <a:solidFill>
                  <a:srgbClr val="000000"/>
                </a:solidFill>
                <a:latin typeface="Arial"/>
                <a:ea typeface="Times New Roman"/>
              </a:rPr>
              <a:t>Provides telephonic assistance from licensed health professionals (including registered nurses and social workers) for our members who need support in managing their health and navigating the health care system </a:t>
            </a:r>
            <a:endParaRPr/>
          </a:p>
          <a:p>
            <a:pPr lvl="1">
              <a:lnSpc>
                <a:spcPct val="100000"/>
              </a:lnSpc>
              <a:buFont typeface="Wingdings" charset="2"/>
              <a:buChar char=""/>
            </a:pPr>
            <a:r>
              <a:rPr lang="en-US" strike="noStrike">
                <a:solidFill>
                  <a:srgbClr val="000000"/>
                </a:solidFill>
                <a:latin typeface="Arial"/>
                <a:ea typeface="+mn-ea"/>
              </a:rPr>
              <a:t>Works with our members in managing complex cases such as CHF, diabetes, high-risk pregnancy, substance use, mild to moderate behavioral health conditions, etc. and provides assistance with housing solutions for Anthem members who are experiencing homelessness is also available </a:t>
            </a:r>
            <a:endParaRPr/>
          </a:p>
          <a:p>
            <a:pPr>
              <a:lnSpc>
                <a:spcPct val="100000"/>
              </a:lnSpc>
            </a:pPr>
            <a:endParaRPr/>
          </a:p>
          <a:p>
            <a:pPr>
              <a:lnSpc>
                <a:spcPct val="100000"/>
              </a:lnSpc>
              <a:buFont typeface="Wingdings" charset="2"/>
              <a:buChar char=""/>
            </a:pPr>
            <a:r>
              <a:rPr b="1" lang="en-US" strike="noStrike">
                <a:solidFill>
                  <a:srgbClr val="000000"/>
                </a:solidFill>
                <a:latin typeface="Arial"/>
                <a:ea typeface="+mn-ea"/>
              </a:rPr>
              <a:t>Behavioral Health Case Management:  </a:t>
            </a:r>
            <a:endParaRPr/>
          </a:p>
          <a:p>
            <a:pPr lvl="1">
              <a:lnSpc>
                <a:spcPct val="100000"/>
              </a:lnSpc>
              <a:buFont typeface="Wingdings" charset="2"/>
              <a:buChar char=""/>
            </a:pPr>
            <a:r>
              <a:rPr lang="en-US" strike="noStrike">
                <a:solidFill>
                  <a:srgbClr val="000000"/>
                </a:solidFill>
                <a:latin typeface="Arial"/>
                <a:ea typeface="+mn-ea"/>
              </a:rPr>
              <a:t>Provides outreach to members to support members’ progress towards their behavioral health goals. </a:t>
            </a:r>
            <a:endParaRPr/>
          </a:p>
          <a:p>
            <a:pPr lvl="1">
              <a:lnSpc>
                <a:spcPct val="100000"/>
              </a:lnSpc>
              <a:buFont typeface="Wingdings" charset="2"/>
              <a:buChar char=""/>
            </a:pPr>
            <a:r>
              <a:rPr lang="en-US" strike="noStrike">
                <a:solidFill>
                  <a:srgbClr val="000000"/>
                </a:solidFill>
                <a:latin typeface="Arial"/>
                <a:ea typeface="+mn-ea"/>
              </a:rPr>
              <a:t>Case managers are licensed mental health professionals who collaborate with health care partners to achieve members’ goals through education, technological support and the promotion of recovery ideals</a:t>
            </a:r>
            <a:endParaRPr/>
          </a:p>
          <a:p>
            <a:pPr>
              <a:lnSpc>
                <a:spcPct val="100000"/>
              </a:lnSpc>
            </a:pPr>
            <a:endParaRPr/>
          </a:p>
        </p:txBody>
      </p:sp>
      <p:sp>
        <p:nvSpPr>
          <p:cNvPr id="557"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44BA9F5F-798D-403A-AB91-FD4604C59275}" type="slidenum">
              <a:rPr lang="en-US" sz="1000" strike="noStrike">
                <a:solidFill>
                  <a:srgbClr val="000000"/>
                </a:solidFill>
                <a:latin typeface="Calibri"/>
              </a:rPr>
              <a:t>&lt;number&gt;</a:t>
            </a:fld>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8" name="PlaceHolder 1"/>
          <p:cNvSpPr>
            <a:spLocks noGrp="1"/>
          </p:cNvSpPr>
          <p:nvPr>
            <p:ph type="body"/>
          </p:nvPr>
        </p:nvSpPr>
        <p:spPr>
          <a:xfrm>
            <a:off x="327240" y="2188080"/>
            <a:ext cx="6355800" cy="6266160"/>
          </a:xfrm>
          <a:prstGeom prst="rect">
            <a:avLst/>
          </a:prstGeom>
        </p:spPr>
        <p:txBody>
          <a:bodyPr lIns="92520" rIns="92520" tIns="46440" bIns="46440"/>
          <a:p>
            <a:r>
              <a:rPr lang="en-US" sz="2000" strike="noStrike">
                <a:latin typeface="Arial"/>
              </a:rPr>
              <a:t>Population​ of Focus: </a:t>
            </a:r>
            <a:endParaRPr/>
          </a:p>
          <a:p>
            <a:endParaRPr/>
          </a:p>
          <a:p>
            <a:r>
              <a:rPr lang="en-US" sz="2000" strike="noStrike">
                <a:latin typeface="Arial"/>
              </a:rPr>
              <a:t>Homeless​ - Individuals and families (including children) experiencing homelessness and who have at least one complex physical, behavioral, or developmental health need with inability to successfully self-manage ​</a:t>
            </a:r>
            <a:endParaRPr/>
          </a:p>
          <a:p>
            <a:endParaRPr/>
          </a:p>
          <a:p>
            <a:r>
              <a:rPr lang="en-US" sz="2000" strike="noStrike">
                <a:latin typeface="Arial"/>
              </a:rPr>
              <a:t>High utilizers adults - Adult high utilizers with five or more preventable emergency room visits, or three or more unplanned hospital and/or short-term skilled nursing facility (NF) stays in a 6-month period</a:t>
            </a:r>
            <a:endParaRPr/>
          </a:p>
          <a:p>
            <a:endParaRPr/>
          </a:p>
          <a:p>
            <a:r>
              <a:rPr lang="en-US" sz="2000" strike="noStrike">
                <a:latin typeface="Arial"/>
              </a:rPr>
              <a:t>SMI/SUD risk adults​ - Adults with county severe mental illness (SMI) or substance use disorder (SUD) diagnosis and experiencing one complex social factor, and are (high risk or institutionalization, or user of crisis services, two or more ED visits or IP in past 12 months due to SMI/SUD-related hospitalizations, or pregnant)​</a:t>
            </a:r>
            <a:endParaRPr/>
          </a:p>
          <a:p>
            <a:endParaRPr/>
          </a:p>
          <a:p>
            <a:r>
              <a:rPr lang="en-US" sz="2000" strike="noStrike">
                <a:latin typeface="Arial"/>
              </a:rPr>
              <a:t>ECM seven core services:</a:t>
            </a:r>
            <a:endParaRPr/>
          </a:p>
          <a:p>
            <a:endParaRPr/>
          </a:p>
          <a:p>
            <a:r>
              <a:rPr lang="en-US" sz="2000" strike="noStrike">
                <a:latin typeface="Arial"/>
              </a:rPr>
              <a:t>Outreach and engagement</a:t>
            </a:r>
            <a:endParaRPr/>
          </a:p>
          <a:p>
            <a:r>
              <a:rPr lang="en-US" sz="2000" strike="noStrike">
                <a:latin typeface="Arial"/>
              </a:rPr>
              <a:t>Comprehensive assessment and care management plan</a:t>
            </a:r>
            <a:endParaRPr/>
          </a:p>
          <a:p>
            <a:r>
              <a:rPr lang="en-US" sz="2000" strike="noStrike">
                <a:latin typeface="Arial"/>
              </a:rPr>
              <a:t>Enhanced coordination of care</a:t>
            </a:r>
            <a:endParaRPr/>
          </a:p>
          <a:p>
            <a:r>
              <a:rPr lang="en-US" sz="2000" strike="noStrike">
                <a:latin typeface="Arial"/>
              </a:rPr>
              <a:t>Health promotion</a:t>
            </a:r>
            <a:endParaRPr/>
          </a:p>
          <a:p>
            <a:r>
              <a:rPr lang="en-US" sz="2000" strike="noStrike">
                <a:latin typeface="Arial"/>
              </a:rPr>
              <a:t>Comprehensive transitional care</a:t>
            </a:r>
            <a:endParaRPr/>
          </a:p>
          <a:p>
            <a:r>
              <a:rPr lang="en-US" sz="2000" strike="noStrike">
                <a:latin typeface="Arial"/>
              </a:rPr>
              <a:t>Member and family supports</a:t>
            </a:r>
            <a:endParaRPr/>
          </a:p>
          <a:p>
            <a:r>
              <a:rPr lang="en-US" sz="2000" strike="noStrike">
                <a:latin typeface="Arial"/>
              </a:rPr>
              <a:t>Coordination of and referral to community and social support services</a:t>
            </a:r>
            <a:endParaRPr/>
          </a:p>
          <a:p>
            <a:endParaRPr/>
          </a:p>
        </p:txBody>
      </p:sp>
      <p:sp>
        <p:nvSpPr>
          <p:cNvPr id="559"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DBB8C3BD-2E06-4424-80B5-4C24FFD33CB8}" type="slidenum">
              <a:rPr lang="en-US" sz="1000" strike="noStrike">
                <a:solidFill>
                  <a:srgbClr val="ffffff"/>
                </a:solidFill>
                <a:latin typeface="Calibri"/>
                <a:ea typeface="+mn-ea"/>
              </a:rPr>
              <a:t>&lt;number&gt;</a:t>
            </a:fld>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8"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39"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C3497AFA-A114-4236-87B5-B929966AFED2}" type="slidenum">
              <a:rPr lang="en-US" sz="1200" strike="noStrike">
                <a:solidFill>
                  <a:srgbClr val="000000"/>
                </a:solidFill>
                <a:latin typeface="Calibri"/>
                <a:ea typeface="+mn-ea"/>
              </a:rPr>
              <a:t>&lt;number&gt;</a:t>
            </a:fld>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0"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61"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BA52FAE0-AC32-40CE-AAF5-EA2765A9BA9A}" type="slidenum">
              <a:rPr lang="en-US" sz="1200" strike="noStrike">
                <a:solidFill>
                  <a:srgbClr val="000000"/>
                </a:solidFill>
                <a:latin typeface="Calibri"/>
                <a:ea typeface="+mn-ea"/>
              </a:rPr>
              <a:t>&lt;number&gt;</a:t>
            </a:fld>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2"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63"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2BE329A8-9DED-4AE7-85B2-C00EF309FFB0}" type="slidenum">
              <a:rPr lang="en-US" sz="1200" strike="noStrike">
                <a:solidFill>
                  <a:srgbClr val="000000"/>
                </a:solidFill>
                <a:latin typeface="Calibri"/>
                <a:ea typeface="+mn-ea"/>
              </a:rPr>
              <a:t>&lt;number&gt;</a:t>
            </a:fld>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4"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65"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0C675337-B102-4980-9885-730FF2431298}" type="slidenum">
              <a:rPr lang="en-US" sz="1000" strike="noStrike">
                <a:solidFill>
                  <a:srgbClr val="ffffff"/>
                </a:solidFill>
                <a:latin typeface="Calibri"/>
                <a:ea typeface="+mn-ea"/>
              </a:rPr>
              <a:t>&lt;number&gt;</a:t>
            </a:fld>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6"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67"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0EF77757-F5CA-446E-9104-22DAA6F061F7}" type="slidenum">
              <a:rPr lang="en-US" sz="1200" strike="noStrike">
                <a:solidFill>
                  <a:srgbClr val="000000"/>
                </a:solidFill>
                <a:latin typeface="Calibri"/>
                <a:ea typeface="+mn-ea"/>
              </a:rPr>
              <a:t>&lt;number&gt;</a:t>
            </a:fld>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0"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41"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46CE08D0-20BA-44AA-9573-8848D8F6F265}" type="slidenum">
              <a:rPr lang="en-US" sz="1000" strike="noStrike">
                <a:solidFill>
                  <a:srgbClr val="000000"/>
                </a:solidFill>
                <a:latin typeface="Calibri"/>
              </a:rPr>
              <a:t>&lt;number&gt;</a:t>
            </a:fld>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2"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43"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AE559521-5DBE-411A-8F34-DD18A0278AE2}" type="slidenum">
              <a:rPr lang="en-US" sz="1000" strike="noStrike">
                <a:solidFill>
                  <a:srgbClr val="000000"/>
                </a:solidFill>
                <a:latin typeface="Calibri"/>
              </a:rPr>
              <a:t>&lt;number&gt;</a:t>
            </a:fld>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4"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45"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9059C2C2-CCA9-4E93-85BC-5161F15978D0}" type="slidenum">
              <a:rPr lang="en-US" sz="1000" strike="noStrike">
                <a:solidFill>
                  <a:srgbClr val="000000"/>
                </a:solidFill>
                <a:latin typeface="Calibri"/>
              </a:rPr>
              <a:t>&lt;number&gt;</a:t>
            </a:fld>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6"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47"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EB3D5C39-FE0C-4E8A-B9E3-008BA880F179}" type="slidenum">
              <a:rPr lang="en-US" sz="1000" strike="noStrike">
                <a:solidFill>
                  <a:srgbClr val="ffffff"/>
                </a:solidFill>
                <a:latin typeface="Calibri"/>
                <a:ea typeface="+mn-ea"/>
              </a:rPr>
              <a:t>&lt;number&gt;</a:t>
            </a:fld>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8" name="PlaceHolder 1"/>
          <p:cNvSpPr>
            <a:spLocks noGrp="1"/>
          </p:cNvSpPr>
          <p:nvPr>
            <p:ph type="body"/>
          </p:nvPr>
        </p:nvSpPr>
        <p:spPr>
          <a:xfrm>
            <a:off x="327240" y="2188080"/>
            <a:ext cx="6355800" cy="6266160"/>
          </a:xfrm>
          <a:prstGeom prst="rect">
            <a:avLst/>
          </a:prstGeom>
        </p:spPr>
        <p:txBody>
          <a:bodyPr lIns="92520" rIns="92520" tIns="46440" bIns="46440"/>
          <a:p>
            <a:endParaRPr/>
          </a:p>
        </p:txBody>
      </p:sp>
      <p:sp>
        <p:nvSpPr>
          <p:cNvPr id="549" name="TextShape 2"/>
          <p:cNvSpPr txBox="1"/>
          <p:nvPr/>
        </p:nvSpPr>
        <p:spPr>
          <a:xfrm>
            <a:off x="6449400" y="8830080"/>
            <a:ext cx="558720" cy="464400"/>
          </a:xfrm>
          <a:prstGeom prst="rect">
            <a:avLst/>
          </a:prstGeom>
          <a:noFill/>
          <a:ln>
            <a:noFill/>
          </a:ln>
        </p:spPr>
        <p:txBody>
          <a:bodyPr lIns="92520" rIns="92520" tIns="46440" bIns="46440" anchor="ctr"/>
          <a:p>
            <a:pPr algn="r">
              <a:lnSpc>
                <a:spcPct val="100000"/>
              </a:lnSpc>
            </a:pPr>
            <a:fld id="{3E03F879-57F7-42DB-87CC-99F1A6051EF5}" type="slidenum">
              <a:rPr lang="en-US" sz="1000" strike="noStrike">
                <a:solidFill>
                  <a:srgbClr val="000000"/>
                </a:solidFill>
                <a:latin typeface="Calibri"/>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png"/><Relationship Id="rId3" Type="http://schemas.openxmlformats.org/officeDocument/2006/relationships/image" Target="../media/image25.png"/>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7.png"/><Relationship Id="rId3" Type="http://schemas.openxmlformats.org/officeDocument/2006/relationships/image" Target="../media/image28.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3.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16.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 Id="rId3" Type="http://schemas.openxmlformats.org/officeDocument/2006/relationships/image" Target="../media/image19.png"/>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png"/><Relationship Id="rId3" Type="http://schemas.openxmlformats.org/officeDocument/2006/relationships/image" Target="../media/image21.png"/>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7"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48"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62"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363"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64"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65"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67"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68"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369"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71"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372"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73"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75"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76"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77"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79"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380"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82"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83"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84"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385"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87"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388"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389" name="" descr=""/>
          <p:cNvPicPr/>
          <p:nvPr/>
        </p:nvPicPr>
        <p:blipFill>
          <a:blip r:embed="rId2"/>
          <a:stretch/>
        </p:blipFill>
        <p:spPr>
          <a:xfrm>
            <a:off x="3602880" y="1604520"/>
            <a:ext cx="4985280" cy="3977280"/>
          </a:xfrm>
          <a:prstGeom prst="rect">
            <a:avLst/>
          </a:prstGeom>
          <a:ln>
            <a:noFill/>
          </a:ln>
        </p:spPr>
      </p:pic>
      <p:pic>
        <p:nvPicPr>
          <p:cNvPr id="390" name="" descr=""/>
          <p:cNvPicPr/>
          <p:nvPr/>
        </p:nvPicPr>
        <p:blipFill>
          <a:blip r:embed="rId3"/>
          <a:stretch/>
        </p:blipFill>
        <p:spPr>
          <a:xfrm>
            <a:off x="3602880" y="1604520"/>
            <a:ext cx="4985280" cy="3977280"/>
          </a:xfrm>
          <a:prstGeom prst="rect">
            <a:avLst/>
          </a:prstGeom>
          <a:ln>
            <a:noFill/>
          </a:ln>
        </p:spPr>
      </p:pic>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51"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52"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53"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95"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97"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99"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400"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01"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02"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04"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405"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406"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08"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409"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410"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12"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413"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414"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16"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417"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19"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420"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421"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422"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55"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56"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57" name="" descr=""/>
          <p:cNvPicPr/>
          <p:nvPr/>
        </p:nvPicPr>
        <p:blipFill>
          <a:blip r:embed="rId2"/>
          <a:stretch/>
        </p:blipFill>
        <p:spPr>
          <a:xfrm>
            <a:off x="3602880" y="1604520"/>
            <a:ext cx="4985280" cy="3977280"/>
          </a:xfrm>
          <a:prstGeom prst="rect">
            <a:avLst/>
          </a:prstGeom>
          <a:ln>
            <a:noFill/>
          </a:ln>
        </p:spPr>
      </p:pic>
      <p:pic>
        <p:nvPicPr>
          <p:cNvPr id="58" name="" descr=""/>
          <p:cNvPicPr/>
          <p:nvPr/>
        </p:nvPicPr>
        <p:blipFill>
          <a:blip r:embed="rId3"/>
          <a:stretch/>
        </p:blipFill>
        <p:spPr>
          <a:xfrm>
            <a:off x="3602880" y="1604520"/>
            <a:ext cx="4985280" cy="3977280"/>
          </a:xfrm>
          <a:prstGeom prst="rect">
            <a:avLst/>
          </a:prstGeom>
          <a:ln>
            <a:noFill/>
          </a:ln>
        </p:spPr>
      </p:pic>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24"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425"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426" name="" descr=""/>
          <p:cNvPicPr/>
          <p:nvPr/>
        </p:nvPicPr>
        <p:blipFill>
          <a:blip r:embed="rId2"/>
          <a:stretch/>
        </p:blipFill>
        <p:spPr>
          <a:xfrm>
            <a:off x="3602880" y="1604520"/>
            <a:ext cx="4985280" cy="3977280"/>
          </a:xfrm>
          <a:prstGeom prst="rect">
            <a:avLst/>
          </a:prstGeom>
          <a:ln>
            <a:noFill/>
          </a:ln>
        </p:spPr>
      </p:pic>
      <p:pic>
        <p:nvPicPr>
          <p:cNvPr id="427" name="" descr=""/>
          <p:cNvPicPr/>
          <p:nvPr/>
        </p:nvPicPr>
        <p:blipFill>
          <a:blip r:embed="rId3"/>
          <a:stretch/>
        </p:blipFill>
        <p:spPr>
          <a:xfrm>
            <a:off x="3602880" y="1604520"/>
            <a:ext cx="498528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75"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77"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79"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80"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84"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85"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86"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6"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88"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89"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90"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92"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93"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94"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96"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97"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99"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00"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01"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102"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04"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105"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106" name="" descr=""/>
          <p:cNvPicPr/>
          <p:nvPr/>
        </p:nvPicPr>
        <p:blipFill>
          <a:blip r:embed="rId2"/>
          <a:stretch/>
        </p:blipFill>
        <p:spPr>
          <a:xfrm>
            <a:off x="3602880" y="1604520"/>
            <a:ext cx="4985280" cy="3977280"/>
          </a:xfrm>
          <a:prstGeom prst="rect">
            <a:avLst/>
          </a:prstGeom>
          <a:ln>
            <a:noFill/>
          </a:ln>
        </p:spPr>
      </p:pic>
      <p:pic>
        <p:nvPicPr>
          <p:cNvPr id="107" name="" descr=""/>
          <p:cNvPicPr/>
          <p:nvPr/>
        </p:nvPicPr>
        <p:blipFill>
          <a:blip r:embed="rId3"/>
          <a:stretch/>
        </p:blipFill>
        <p:spPr>
          <a:xfrm>
            <a:off x="3602880" y="1604520"/>
            <a:ext cx="498528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14"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16"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18"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119"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8"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23"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24"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125"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27"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128"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29"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31"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32"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33"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35"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136"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38"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39"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40"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141"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43"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144"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145" name="" descr=""/>
          <p:cNvPicPr/>
          <p:nvPr/>
        </p:nvPicPr>
        <p:blipFill>
          <a:blip r:embed="rId2"/>
          <a:stretch/>
        </p:blipFill>
        <p:spPr>
          <a:xfrm>
            <a:off x="3602880" y="1604520"/>
            <a:ext cx="4985280" cy="3977280"/>
          </a:xfrm>
          <a:prstGeom prst="rect">
            <a:avLst/>
          </a:prstGeom>
          <a:ln>
            <a:noFill/>
          </a:ln>
        </p:spPr>
      </p:pic>
      <p:pic>
        <p:nvPicPr>
          <p:cNvPr id="146" name="" descr=""/>
          <p:cNvPicPr/>
          <p:nvPr/>
        </p:nvPicPr>
        <p:blipFill>
          <a:blip r:embed="rId3"/>
          <a:stretch/>
        </p:blipFill>
        <p:spPr>
          <a:xfrm>
            <a:off x="3602880" y="1604520"/>
            <a:ext cx="4985280" cy="39772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52"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54"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0"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31"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56"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157"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59"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61"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62"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163"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65"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166"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67"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69"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70"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71"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73"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174"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76"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177"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178"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179"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81"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182"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183" name="" descr=""/>
          <p:cNvPicPr/>
          <p:nvPr/>
        </p:nvPicPr>
        <p:blipFill>
          <a:blip r:embed="rId2"/>
          <a:stretch/>
        </p:blipFill>
        <p:spPr>
          <a:xfrm>
            <a:off x="3602880" y="1604520"/>
            <a:ext cx="4985280" cy="3977280"/>
          </a:xfrm>
          <a:prstGeom prst="rect">
            <a:avLst/>
          </a:prstGeom>
          <a:ln>
            <a:noFill/>
          </a:ln>
        </p:spPr>
      </p:pic>
      <p:pic>
        <p:nvPicPr>
          <p:cNvPr id="184" name="" descr=""/>
          <p:cNvPicPr/>
          <p:nvPr/>
        </p:nvPicPr>
        <p:blipFill>
          <a:blip r:embed="rId3"/>
          <a:stretch/>
        </p:blipFill>
        <p:spPr>
          <a:xfrm>
            <a:off x="3602880" y="1604520"/>
            <a:ext cx="4985280" cy="397728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92"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94"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196"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197"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99"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01"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02"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203"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05"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206"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07"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09"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10"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11"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13"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214"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16"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17"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18"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219"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3"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21"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222"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223" name="" descr=""/>
          <p:cNvPicPr/>
          <p:nvPr/>
        </p:nvPicPr>
        <p:blipFill>
          <a:blip r:embed="rId2"/>
          <a:stretch/>
        </p:blipFill>
        <p:spPr>
          <a:xfrm>
            <a:off x="3602880" y="1604520"/>
            <a:ext cx="4985280" cy="3977280"/>
          </a:xfrm>
          <a:prstGeom prst="rect">
            <a:avLst/>
          </a:prstGeom>
          <a:ln>
            <a:noFill/>
          </a:ln>
        </p:spPr>
      </p:pic>
      <p:pic>
        <p:nvPicPr>
          <p:cNvPr id="224" name="" descr=""/>
          <p:cNvPicPr/>
          <p:nvPr/>
        </p:nvPicPr>
        <p:blipFill>
          <a:blip r:embed="rId3"/>
          <a:stretch/>
        </p:blipFill>
        <p:spPr>
          <a:xfrm>
            <a:off x="3602880" y="1604520"/>
            <a:ext cx="4985280" cy="397728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31"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33"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35"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236"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40"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41"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242"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44"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245"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46"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48"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49"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50"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5"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6"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37"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52"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253"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55"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56"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57"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258"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60"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261"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262" name="" descr=""/>
          <p:cNvPicPr/>
          <p:nvPr/>
        </p:nvPicPr>
        <p:blipFill>
          <a:blip r:embed="rId2"/>
          <a:stretch/>
        </p:blipFill>
        <p:spPr>
          <a:xfrm>
            <a:off x="3602880" y="1604520"/>
            <a:ext cx="4985280" cy="3977280"/>
          </a:xfrm>
          <a:prstGeom prst="rect">
            <a:avLst/>
          </a:prstGeom>
          <a:ln>
            <a:noFill/>
          </a:ln>
        </p:spPr>
      </p:pic>
      <p:pic>
        <p:nvPicPr>
          <p:cNvPr id="263" name="" descr=""/>
          <p:cNvPicPr/>
          <p:nvPr/>
        </p:nvPicPr>
        <p:blipFill>
          <a:blip r:embed="rId3"/>
          <a:stretch/>
        </p:blipFill>
        <p:spPr>
          <a:xfrm>
            <a:off x="3602880" y="1604520"/>
            <a:ext cx="4985280" cy="397728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70"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72"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74"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275"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79"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80"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281"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9"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40"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41"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83"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284"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85"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87"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88"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89"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91"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292"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94"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295"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296"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297"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299"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300"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301" name="" descr=""/>
          <p:cNvPicPr/>
          <p:nvPr/>
        </p:nvPicPr>
        <p:blipFill>
          <a:blip r:embed="rId2"/>
          <a:stretch/>
        </p:blipFill>
        <p:spPr>
          <a:xfrm>
            <a:off x="3602880" y="1604520"/>
            <a:ext cx="4985280" cy="3977280"/>
          </a:xfrm>
          <a:prstGeom prst="rect">
            <a:avLst/>
          </a:prstGeom>
          <a:ln>
            <a:noFill/>
          </a:ln>
        </p:spPr>
      </p:pic>
      <p:pic>
        <p:nvPicPr>
          <p:cNvPr id="302" name="" descr=""/>
          <p:cNvPicPr/>
          <p:nvPr/>
        </p:nvPicPr>
        <p:blipFill>
          <a:blip r:embed="rId3"/>
          <a:stretch/>
        </p:blipFill>
        <p:spPr>
          <a:xfrm>
            <a:off x="3602880" y="1604520"/>
            <a:ext cx="4985280" cy="3977280"/>
          </a:xfrm>
          <a:prstGeom prst="rect">
            <a:avLst/>
          </a:prstGeom>
          <a:ln>
            <a:noFill/>
          </a:ln>
        </p:spPr>
      </p:pic>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19"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21"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23"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324" name="PlaceHolder 3"/>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25" name="PlaceHolder 1"/>
          <p:cNvSpPr>
            <a:spLocks noGrp="1"/>
          </p:cNvSpPr>
          <p:nvPr>
            <p:ph type="title"/>
          </p:nvPr>
        </p:nvSpPr>
        <p:spPr>
          <a:xfrm>
            <a:off x="609480" y="273600"/>
            <a:ext cx="10972440" cy="1144800"/>
          </a:xfrm>
          <a:prstGeom prst="rect">
            <a:avLst/>
          </a:prstGeom>
        </p:spPr>
        <p:txBody>
          <a:bodyPr lIns="0" rIns="0" tIns="0" bIns="0" anchor="ctr"/>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43"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44"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45"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26" name="PlaceHolder 1"/>
          <p:cNvSpPr>
            <a:spLocks noGrp="1"/>
          </p:cNvSpPr>
          <p:nvPr>
            <p:ph type="subTitle"/>
          </p:nvPr>
        </p:nvSpPr>
        <p:spPr>
          <a:xfrm>
            <a:off x="609480" y="273600"/>
            <a:ext cx="10972440" cy="5307840"/>
          </a:xfrm>
          <a:prstGeom prst="rect">
            <a:avLst/>
          </a:prstGeom>
        </p:spPr>
        <p:txBody>
          <a:bodyPr lIns="0" rIns="0" tIns="0" bIns="0" anchor="ctr"/>
          <a:p>
            <a:pPr algn="ctr"/>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28"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29" name="PlaceHolder 3"/>
          <p:cNvSpPr>
            <a:spLocks noGrp="1"/>
          </p:cNvSpPr>
          <p:nvPr>
            <p:ph type="body"/>
          </p:nvPr>
        </p:nvSpPr>
        <p:spPr>
          <a:xfrm>
            <a:off x="609480" y="3682080"/>
            <a:ext cx="5354280" cy="1896840"/>
          </a:xfrm>
          <a:prstGeom prst="rect">
            <a:avLst/>
          </a:prstGeom>
        </p:spPr>
        <p:txBody>
          <a:bodyPr lIns="0" rIns="0" tIns="0" bIns="0"/>
          <a:p>
            <a:endParaRPr/>
          </a:p>
        </p:txBody>
      </p:sp>
      <p:sp>
        <p:nvSpPr>
          <p:cNvPr id="330" name="PlaceHolder 4"/>
          <p:cNvSpPr>
            <a:spLocks noGrp="1"/>
          </p:cNvSpPr>
          <p:nvPr>
            <p:ph type="body"/>
          </p:nvPr>
        </p:nvSpPr>
        <p:spPr>
          <a:xfrm>
            <a:off x="6231960" y="1604520"/>
            <a:ext cx="5354280" cy="3977280"/>
          </a:xfrm>
          <a:prstGeom prst="rect">
            <a:avLst/>
          </a:prstGeom>
        </p:spPr>
        <p:txBody>
          <a:bodyPr lIns="0" rIns="0" tIns="0" bIns="0"/>
          <a:p>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32" name="PlaceHolder 2"/>
          <p:cNvSpPr>
            <a:spLocks noGrp="1"/>
          </p:cNvSpPr>
          <p:nvPr>
            <p:ph type="body"/>
          </p:nvPr>
        </p:nvSpPr>
        <p:spPr>
          <a:xfrm>
            <a:off x="609480" y="1604520"/>
            <a:ext cx="5354280" cy="3977280"/>
          </a:xfrm>
          <a:prstGeom prst="rect">
            <a:avLst/>
          </a:prstGeom>
        </p:spPr>
        <p:txBody>
          <a:bodyPr lIns="0" rIns="0" tIns="0" bIns="0"/>
          <a:p>
            <a:endParaRPr/>
          </a:p>
        </p:txBody>
      </p:sp>
      <p:sp>
        <p:nvSpPr>
          <p:cNvPr id="333"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34" name="PlaceHolder 4"/>
          <p:cNvSpPr>
            <a:spLocks noGrp="1"/>
          </p:cNvSpPr>
          <p:nvPr>
            <p:ph type="body"/>
          </p:nvPr>
        </p:nvSpPr>
        <p:spPr>
          <a:xfrm>
            <a:off x="6231960" y="3682080"/>
            <a:ext cx="5354280" cy="1896840"/>
          </a:xfrm>
          <a:prstGeom prst="rect">
            <a:avLst/>
          </a:prstGeom>
        </p:spPr>
        <p:txBody>
          <a:bodyPr lIns="0" rIns="0" tIns="0" bIns="0"/>
          <a:p>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36"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37"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38" name="PlaceHolder 4"/>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40" name="PlaceHolder 2"/>
          <p:cNvSpPr>
            <a:spLocks noGrp="1"/>
          </p:cNvSpPr>
          <p:nvPr>
            <p:ph type="body"/>
          </p:nvPr>
        </p:nvSpPr>
        <p:spPr>
          <a:xfrm>
            <a:off x="609480" y="1604520"/>
            <a:ext cx="10972440" cy="1896840"/>
          </a:xfrm>
          <a:prstGeom prst="rect">
            <a:avLst/>
          </a:prstGeom>
        </p:spPr>
        <p:txBody>
          <a:bodyPr lIns="0" rIns="0" tIns="0" bIns="0"/>
          <a:p>
            <a:endParaRPr/>
          </a:p>
        </p:txBody>
      </p:sp>
      <p:sp>
        <p:nvSpPr>
          <p:cNvPr id="341" name="PlaceHolder 3"/>
          <p:cNvSpPr>
            <a:spLocks noGrp="1"/>
          </p:cNvSpPr>
          <p:nvPr>
            <p:ph type="body"/>
          </p:nvPr>
        </p:nvSpPr>
        <p:spPr>
          <a:xfrm>
            <a:off x="609480" y="3682080"/>
            <a:ext cx="10972440" cy="1896840"/>
          </a:xfrm>
          <a:prstGeom prst="rect">
            <a:avLst/>
          </a:prstGeom>
        </p:spPr>
        <p:txBody>
          <a:bodyPr lIns="0" rIns="0" tIns="0" bIns="0"/>
          <a:p>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43" name="PlaceHolder 2"/>
          <p:cNvSpPr>
            <a:spLocks noGrp="1"/>
          </p:cNvSpPr>
          <p:nvPr>
            <p:ph type="body"/>
          </p:nvPr>
        </p:nvSpPr>
        <p:spPr>
          <a:xfrm>
            <a:off x="609480" y="1604520"/>
            <a:ext cx="5354280" cy="1896840"/>
          </a:xfrm>
          <a:prstGeom prst="rect">
            <a:avLst/>
          </a:prstGeom>
        </p:spPr>
        <p:txBody>
          <a:bodyPr lIns="0" rIns="0" tIns="0" bIns="0"/>
          <a:p>
            <a:endParaRPr/>
          </a:p>
        </p:txBody>
      </p:sp>
      <p:sp>
        <p:nvSpPr>
          <p:cNvPr id="344" name="PlaceHolder 3"/>
          <p:cNvSpPr>
            <a:spLocks noGrp="1"/>
          </p:cNvSpPr>
          <p:nvPr>
            <p:ph type="body"/>
          </p:nvPr>
        </p:nvSpPr>
        <p:spPr>
          <a:xfrm>
            <a:off x="6231960" y="1604520"/>
            <a:ext cx="5354280" cy="1896840"/>
          </a:xfrm>
          <a:prstGeom prst="rect">
            <a:avLst/>
          </a:prstGeom>
        </p:spPr>
        <p:txBody>
          <a:bodyPr lIns="0" rIns="0" tIns="0" bIns="0"/>
          <a:p>
            <a:endParaRPr/>
          </a:p>
        </p:txBody>
      </p:sp>
      <p:sp>
        <p:nvSpPr>
          <p:cNvPr id="345" name="PlaceHolder 4"/>
          <p:cNvSpPr>
            <a:spLocks noGrp="1"/>
          </p:cNvSpPr>
          <p:nvPr>
            <p:ph type="body"/>
          </p:nvPr>
        </p:nvSpPr>
        <p:spPr>
          <a:xfrm>
            <a:off x="6231960" y="3682080"/>
            <a:ext cx="5354280" cy="1896840"/>
          </a:xfrm>
          <a:prstGeom prst="rect">
            <a:avLst/>
          </a:prstGeom>
        </p:spPr>
        <p:txBody>
          <a:bodyPr lIns="0" rIns="0" tIns="0" bIns="0"/>
          <a:p>
            <a:endParaRPr/>
          </a:p>
        </p:txBody>
      </p:sp>
      <p:sp>
        <p:nvSpPr>
          <p:cNvPr id="346" name="PlaceHolder 5"/>
          <p:cNvSpPr>
            <a:spLocks noGrp="1"/>
          </p:cNvSpPr>
          <p:nvPr>
            <p:ph type="body"/>
          </p:nvPr>
        </p:nvSpPr>
        <p:spPr>
          <a:xfrm>
            <a:off x="609480" y="3682080"/>
            <a:ext cx="5354280" cy="1896840"/>
          </a:xfrm>
          <a:prstGeom prst="rect">
            <a:avLst/>
          </a:prstGeom>
        </p:spPr>
        <p:txBody>
          <a:bodyPr lIns="0" rIns="0" tIns="0" bIns="0"/>
          <a:p>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48" name="PlaceHolder 2"/>
          <p:cNvSpPr>
            <a:spLocks noGrp="1"/>
          </p:cNvSpPr>
          <p:nvPr>
            <p:ph type="body"/>
          </p:nvPr>
        </p:nvSpPr>
        <p:spPr>
          <a:xfrm>
            <a:off x="609480" y="1604520"/>
            <a:ext cx="10972440" cy="3977280"/>
          </a:xfrm>
          <a:prstGeom prst="rect">
            <a:avLst/>
          </a:prstGeom>
        </p:spPr>
        <p:txBody>
          <a:bodyPr lIns="0" rIns="0" tIns="0" bIns="0"/>
          <a:p>
            <a:endParaRPr/>
          </a:p>
        </p:txBody>
      </p:sp>
      <p:sp>
        <p:nvSpPr>
          <p:cNvPr id="349" name="PlaceHolder 3"/>
          <p:cNvSpPr>
            <a:spLocks noGrp="1"/>
          </p:cNvSpPr>
          <p:nvPr>
            <p:ph type="body"/>
          </p:nvPr>
        </p:nvSpPr>
        <p:spPr>
          <a:xfrm>
            <a:off x="609480" y="1604520"/>
            <a:ext cx="10972440" cy="3977280"/>
          </a:xfrm>
          <a:prstGeom prst="rect">
            <a:avLst/>
          </a:prstGeom>
        </p:spPr>
        <p:txBody>
          <a:bodyPr lIns="0" rIns="0" tIns="0" bIns="0"/>
          <a:p>
            <a:endParaRPr/>
          </a:p>
        </p:txBody>
      </p:sp>
      <p:pic>
        <p:nvPicPr>
          <p:cNvPr id="350" name="" descr=""/>
          <p:cNvPicPr/>
          <p:nvPr/>
        </p:nvPicPr>
        <p:blipFill>
          <a:blip r:embed="rId2"/>
          <a:stretch/>
        </p:blipFill>
        <p:spPr>
          <a:xfrm>
            <a:off x="3602880" y="1604520"/>
            <a:ext cx="4985280" cy="3977280"/>
          </a:xfrm>
          <a:prstGeom prst="rect">
            <a:avLst/>
          </a:prstGeom>
          <a:ln>
            <a:noFill/>
          </a:ln>
        </p:spPr>
      </p:pic>
      <p:pic>
        <p:nvPicPr>
          <p:cNvPr id="351" name="" descr=""/>
          <p:cNvPicPr/>
          <p:nvPr/>
        </p:nvPicPr>
        <p:blipFill>
          <a:blip r:embed="rId3"/>
          <a:stretch/>
        </p:blipFill>
        <p:spPr>
          <a:xfrm>
            <a:off x="3602880" y="1604520"/>
            <a:ext cx="4985280" cy="3977280"/>
          </a:xfrm>
          <a:prstGeom prst="rect">
            <a:avLst/>
          </a:prstGeom>
          <a:ln>
            <a:noFill/>
          </a:ln>
        </p:spPr>
      </p:pic>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58" name="PlaceHolder 2"/>
          <p:cNvSpPr>
            <a:spLocks noGrp="1"/>
          </p:cNvSpPr>
          <p:nvPr>
            <p:ph type="subTitle"/>
          </p:nvPr>
        </p:nvSpPr>
        <p:spPr>
          <a:xfrm>
            <a:off x="609480" y="1604520"/>
            <a:ext cx="10972440" cy="3977280"/>
          </a:xfrm>
          <a:prstGeom prst="rect">
            <a:avLst/>
          </a:prstGeom>
        </p:spPr>
        <p:txBody>
          <a:bodyPr lIns="0" rIns="0" tIns="0" bIns="0" anchor="ctr"/>
          <a:p>
            <a:pPr algn="ctr"/>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p:spPr>
        <p:txBody>
          <a:bodyPr lIns="0" rIns="0" tIns="0" bIns="0" anchor="ctr"/>
          <a:p>
            <a:endParaRPr/>
          </a:p>
        </p:txBody>
      </p:sp>
      <p:sp>
        <p:nvSpPr>
          <p:cNvPr id="360" name="PlaceHolder 2"/>
          <p:cNvSpPr>
            <a:spLocks noGrp="1"/>
          </p:cNvSpPr>
          <p:nvPr>
            <p:ph type="body"/>
          </p:nvPr>
        </p:nvSpPr>
        <p:spPr>
          <a:xfrm>
            <a:off x="609480" y="1604520"/>
            <a:ext cx="10972440" cy="397728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26.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4.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22.jpeg"/><Relationship Id="rId3" Type="http://schemas.openxmlformats.org/officeDocument/2006/relationships/image" Target="../media/image23.pn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Line 1"/>
          <p:cNvSpPr/>
          <p:nvPr/>
        </p:nvSpPr>
        <p:spPr>
          <a:xfrm>
            <a:off x="9370800" y="0"/>
            <a:ext cx="1219320" cy="6858000"/>
          </a:xfrm>
          <a:prstGeom prst="line">
            <a:avLst/>
          </a:prstGeom>
          <a:ln w="9360">
            <a:solidFill>
              <a:schemeClr val="accent1">
                <a:alpha val="70000"/>
              </a:schemeClr>
            </a:solidFill>
            <a:round/>
          </a:ln>
        </p:spPr>
      </p:sp>
      <p:sp>
        <p:nvSpPr>
          <p:cNvPr id="1" name="Line 2"/>
          <p:cNvSpPr/>
          <p:nvPr/>
        </p:nvSpPr>
        <p:spPr>
          <a:xfrm flipH="1">
            <a:off x="7425000" y="3681360"/>
            <a:ext cx="4763520" cy="3176640"/>
          </a:xfrm>
          <a:prstGeom prst="line">
            <a:avLst/>
          </a:prstGeom>
          <a:ln w="9360">
            <a:solidFill>
              <a:schemeClr val="accent1">
                <a:alpha val="70000"/>
              </a:schemeClr>
            </a:solidFill>
            <a:round/>
          </a:ln>
        </p:spPr>
      </p:sp>
      <p:sp>
        <p:nvSpPr>
          <p:cNvPr id="2" name="CustomShape 3"/>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 name="CustomShape 4"/>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8932320" y="3048120"/>
            <a:ext cx="3259440" cy="38095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371600" y="3589920"/>
            <a:ext cx="1816920" cy="32677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0" y="4013280"/>
            <a:ext cx="448200" cy="2844360"/>
          </a:xfrm>
          <a:prstGeom prst="triangle">
            <a:avLst>
              <a:gd name="adj" fmla="val 1080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0" y="-7920"/>
            <a:ext cx="863280" cy="5697720"/>
          </a:xfrm>
          <a:custGeom>
            <a:avLst/>
            <a:gdLst/>
            <a:ahLst/>
            <a:rect l="0" t="0" r="r" b="b"/>
            <a:pathLst>
              <a:path w="863601" h="5698068">
                <a:moveTo>
                  <a:pt x="0" y="8467"/>
                </a:moveTo>
                <a:lnTo>
                  <a:pt x="863600" y="0"/>
                </a:lnTo>
                <a:lnTo>
                  <a:pt x="863600" y="16934"/>
                </a:lnTo>
                <a:lnTo>
                  <a:pt x="0" y="5698067"/>
                </a:lnTo>
                <a:lnTo>
                  <a:pt x="0" y="8467"/>
                </a:lnTo>
              </a:path>
            </a:pathLst>
          </a:cu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 name="Line 12"/>
          <p:cNvSpPr/>
          <p:nvPr/>
        </p:nvSpPr>
        <p:spPr>
          <a:xfrm>
            <a:off x="9370800" y="0"/>
            <a:ext cx="1219320" cy="6858000"/>
          </a:xfrm>
          <a:prstGeom prst="line">
            <a:avLst/>
          </a:prstGeom>
          <a:ln w="9360">
            <a:solidFill>
              <a:schemeClr val="accent1">
                <a:alpha val="70000"/>
              </a:schemeClr>
            </a:solidFill>
            <a:round/>
          </a:ln>
        </p:spPr>
      </p:sp>
      <p:sp>
        <p:nvSpPr>
          <p:cNvPr id="12" name="Line 13"/>
          <p:cNvSpPr/>
          <p:nvPr/>
        </p:nvSpPr>
        <p:spPr>
          <a:xfrm flipH="1">
            <a:off x="7425000" y="3681360"/>
            <a:ext cx="4763520" cy="3176640"/>
          </a:xfrm>
          <a:prstGeom prst="line">
            <a:avLst/>
          </a:prstGeom>
          <a:ln w="9360">
            <a:solidFill>
              <a:schemeClr val="accent1">
                <a:alpha val="70000"/>
              </a:schemeClr>
            </a:solidFill>
            <a:round/>
          </a:ln>
        </p:spPr>
      </p:sp>
      <p:sp>
        <p:nvSpPr>
          <p:cNvPr id="13" name="CustomShape 14"/>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4" name="CustomShape 15"/>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 name="CustomShape 16"/>
          <p:cNvSpPr/>
          <p:nvPr/>
        </p:nvSpPr>
        <p:spPr>
          <a:xfrm>
            <a:off x="8932320" y="3048120"/>
            <a:ext cx="3259440" cy="38095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 name="CustomShape 17"/>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 name="CustomShape 18"/>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 name="CustomShape 19"/>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0"/>
          <p:cNvSpPr/>
          <p:nvPr/>
        </p:nvSpPr>
        <p:spPr>
          <a:xfrm>
            <a:off x="10371600" y="3589920"/>
            <a:ext cx="1816920" cy="32677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 name="PlaceHolder 21"/>
          <p:cNvSpPr>
            <a:spLocks noGrp="1"/>
          </p:cNvSpPr>
          <p:nvPr>
            <p:ph type="title"/>
          </p:nvPr>
        </p:nvSpPr>
        <p:spPr>
          <a:xfrm>
            <a:off x="1506960" y="2404440"/>
            <a:ext cx="7766640" cy="1645920"/>
          </a:xfrm>
          <a:prstGeom prst="rect">
            <a:avLst/>
          </a:prstGeom>
        </p:spPr>
        <p:txBody>
          <a:bodyPr anchor="b"/>
          <a:p>
            <a:pPr algn="r">
              <a:lnSpc>
                <a:spcPct val="100000"/>
              </a:lnSpc>
            </a:pPr>
            <a:r>
              <a:rPr lang="en-US" sz="5400" strike="noStrike">
                <a:solidFill>
                  <a:srgbClr val="5fcbef"/>
                </a:solidFill>
                <a:latin typeface="Trebuchet MS"/>
              </a:rPr>
              <a:t>Click to edit the title text formatClick to edit Master title style</a:t>
            </a:r>
            <a:endParaRPr/>
          </a:p>
        </p:txBody>
      </p:sp>
      <p:sp>
        <p:nvSpPr>
          <p:cNvPr id="21" name="PlaceHolder 22"/>
          <p:cNvSpPr>
            <a:spLocks noGrp="1"/>
          </p:cNvSpPr>
          <p:nvPr>
            <p:ph type="dt"/>
          </p:nvPr>
        </p:nvSpPr>
        <p:spPr>
          <a:xfrm>
            <a:off x="7205040" y="6041520"/>
            <a:ext cx="911520" cy="364680"/>
          </a:xfrm>
          <a:prstGeom prst="rect">
            <a:avLst/>
          </a:prstGeom>
        </p:spPr>
        <p:txBody>
          <a:bodyPr anchor="ctr"/>
          <a:p>
            <a:endParaRPr/>
          </a:p>
        </p:txBody>
      </p:sp>
      <p:sp>
        <p:nvSpPr>
          <p:cNvPr id="22" name="PlaceHolder 23"/>
          <p:cNvSpPr>
            <a:spLocks noGrp="1"/>
          </p:cNvSpPr>
          <p:nvPr>
            <p:ph type="ftr"/>
          </p:nvPr>
        </p:nvSpPr>
        <p:spPr>
          <a:xfrm>
            <a:off x="677160" y="6041520"/>
            <a:ext cx="6297120" cy="364680"/>
          </a:xfrm>
          <a:prstGeom prst="rect">
            <a:avLst/>
          </a:prstGeom>
        </p:spPr>
        <p:txBody>
          <a:bodyPr anchor="ctr"/>
          <a:p>
            <a:endParaRPr/>
          </a:p>
        </p:txBody>
      </p:sp>
      <p:sp>
        <p:nvSpPr>
          <p:cNvPr id="23" name="PlaceHolder 24"/>
          <p:cNvSpPr>
            <a:spLocks noGrp="1"/>
          </p:cNvSpPr>
          <p:nvPr>
            <p:ph type="sldNum"/>
          </p:nvPr>
        </p:nvSpPr>
        <p:spPr>
          <a:xfrm>
            <a:off x="8590680" y="6041520"/>
            <a:ext cx="682920" cy="364680"/>
          </a:xfrm>
          <a:prstGeom prst="rect">
            <a:avLst/>
          </a:prstGeom>
        </p:spPr>
        <p:txBody>
          <a:bodyPr anchor="ctr"/>
          <a:p>
            <a:pPr algn="r">
              <a:lnSpc>
                <a:spcPct val="100000"/>
              </a:lnSpc>
            </a:pPr>
            <a:fld id="{80CAB51E-30CD-48AB-AA5A-CBFEF9B77D6B}" type="slidenum">
              <a:rPr lang="en-US" sz="900" strike="noStrike">
                <a:solidFill>
                  <a:srgbClr val="5fcbef"/>
                </a:solidFill>
                <a:latin typeface="Trebuchet MS"/>
              </a:rPr>
              <a:t>&lt;number&gt;</a:t>
            </a:fld>
            <a:endParaRPr/>
          </a:p>
        </p:txBody>
      </p:sp>
      <p:sp>
        <p:nvSpPr>
          <p:cNvPr id="24" name="PlaceHolder 25"/>
          <p:cNvSpPr>
            <a:spLocks noGrp="1"/>
          </p:cNvSpPr>
          <p:nvPr>
            <p:ph type="body"/>
          </p:nvPr>
        </p:nvSpPr>
        <p:spPr>
          <a:xfrm>
            <a:off x="609480" y="1604520"/>
            <a:ext cx="10972440" cy="3977280"/>
          </a:xfrm>
          <a:prstGeom prst="rect">
            <a:avLst/>
          </a:prstGeom>
        </p:spPr>
        <p:txBody>
          <a:bodyPr lIns="0" rIns="0" tIns="0" bIns="0"/>
          <a:p>
            <a:pPr>
              <a:buSzPct val="45000"/>
              <a:buFont typeface="StarSymbol"/>
              <a:buChar char=""/>
            </a:pPr>
            <a:r>
              <a:rPr lang="en-US">
                <a:latin typeface="Trebuchet MS"/>
              </a:rPr>
              <a:t>Click to edit the outline text format</a:t>
            </a:r>
            <a:endParaRPr/>
          </a:p>
          <a:p>
            <a:pPr lvl="1">
              <a:buSzPct val="75000"/>
              <a:buFont typeface="StarSymbol"/>
              <a:buChar char=""/>
            </a:pPr>
            <a:r>
              <a:rPr lang="en-US" sz="1400">
                <a:latin typeface="Trebuchet MS"/>
              </a:rPr>
              <a:t>Second Outline Level</a:t>
            </a:r>
            <a:endParaRPr/>
          </a:p>
          <a:p>
            <a:pPr lvl="2">
              <a:buSzPct val="45000"/>
              <a:buFont typeface="StarSymbol"/>
              <a:buChar char=""/>
            </a:pPr>
            <a:r>
              <a:rPr lang="en-US" sz="1200">
                <a:latin typeface="Trebuchet MS"/>
              </a:rPr>
              <a:t>Third Outline Level</a:t>
            </a:r>
            <a:endParaRPr/>
          </a:p>
          <a:p>
            <a:pPr lvl="3">
              <a:buSzPct val="75000"/>
              <a:buFont typeface="StarSymbol"/>
              <a:buChar char=""/>
            </a:pPr>
            <a:r>
              <a:rPr lang="en-US" sz="1200">
                <a:latin typeface="Trebuchet MS"/>
              </a:rPr>
              <a:t>Fourth Outline Level</a:t>
            </a:r>
            <a:endParaRPr/>
          </a:p>
          <a:p>
            <a:pPr lvl="4">
              <a:buSzPct val="45000"/>
              <a:buFont typeface="StarSymbol"/>
              <a:buChar char=""/>
            </a:pPr>
            <a:r>
              <a:rPr lang="en-US" sz="2000">
                <a:latin typeface="Trebuchet MS"/>
              </a:rPr>
              <a:t>Fifth Outline Level</a:t>
            </a:r>
            <a:endParaRPr/>
          </a:p>
          <a:p>
            <a:pPr lvl="5">
              <a:buSzPct val="45000"/>
              <a:buFont typeface="StarSymbol"/>
              <a:buChar char=""/>
            </a:pPr>
            <a:r>
              <a:rPr lang="en-US" sz="2000">
                <a:latin typeface="Trebuchet MS"/>
              </a:rPr>
              <a:t>Sixth Outline Level</a:t>
            </a:r>
            <a:endParaRPr/>
          </a:p>
          <a:p>
            <a:pPr lvl="6">
              <a:buSzPct val="45000"/>
              <a:buFont typeface="StarSymbol"/>
              <a:buChar char=""/>
            </a:pPr>
            <a:r>
              <a:rPr lang="en-US" sz="2000">
                <a:latin typeface="Trebuchet MS"/>
              </a:rPr>
              <a:t>Seventh Outline Level</a:t>
            </a:r>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391" name="Picture 3" descr=""/>
          <p:cNvPicPr/>
          <p:nvPr/>
        </p:nvPicPr>
        <p:blipFill>
          <a:blip r:embed="rId2"/>
          <a:stretch/>
        </p:blipFill>
        <p:spPr>
          <a:xfrm>
            <a:off x="4534560" y="3094920"/>
            <a:ext cx="3155760" cy="685440"/>
          </a:xfrm>
          <a:prstGeom prst="rect">
            <a:avLst/>
          </a:prstGeom>
          <a:ln>
            <a:noFill/>
          </a:ln>
        </p:spPr>
      </p:pic>
      <p:sp>
        <p:nvSpPr>
          <p:cNvPr id="392" name="PlaceHolder 1"/>
          <p:cNvSpPr>
            <a:spLocks noGrp="1"/>
          </p:cNvSpPr>
          <p:nvPr>
            <p:ph type="title"/>
          </p:nvPr>
        </p:nvSpPr>
        <p:spPr>
          <a:xfrm>
            <a:off x="609480" y="273600"/>
            <a:ext cx="10972440" cy="1144800"/>
          </a:xfrm>
          <a:prstGeom prst="rect">
            <a:avLst/>
          </a:prstGeom>
        </p:spPr>
        <p:txBody>
          <a:bodyPr lIns="0" rIns="0" tIns="0" bIns="0" anchor="ctr"/>
          <a:p>
            <a:r>
              <a:rPr lang="en-US">
                <a:latin typeface="Arial"/>
              </a:rPr>
              <a:t>Click to edit the title text format</a:t>
            </a:r>
            <a:endParaRPr/>
          </a:p>
        </p:txBody>
      </p:sp>
      <p:sp>
        <p:nvSpPr>
          <p:cNvPr id="393" name="PlaceHolder 2"/>
          <p:cNvSpPr>
            <a:spLocks noGrp="1"/>
          </p:cNvSpPr>
          <p:nvPr>
            <p:ph type="body"/>
          </p:nvPr>
        </p:nvSpPr>
        <p:spPr>
          <a:xfrm>
            <a:off x="609480" y="1604520"/>
            <a:ext cx="10972440" cy="3977280"/>
          </a:xfrm>
          <a:prstGeom prst="rect">
            <a:avLst/>
          </a:prstGeom>
        </p:spPr>
        <p:txBody>
          <a:bodyPr lIns="0" rIns="0" tIns="0" bIns="0"/>
          <a:p>
            <a:pPr>
              <a:buSzPct val="45000"/>
              <a:buFont typeface="StarSymbol"/>
              <a:buChar char=""/>
            </a:pPr>
            <a:r>
              <a:rPr lang="en-US" sz="2000">
                <a:latin typeface="Arial"/>
              </a:rPr>
              <a:t>Click to edit the outline text format</a:t>
            </a:r>
            <a:endParaRPr/>
          </a:p>
          <a:p>
            <a:pPr lvl="1">
              <a:buSzPct val="75000"/>
              <a:buFont typeface="StarSymbol"/>
              <a:buChar char=""/>
            </a:pPr>
            <a:r>
              <a:rPr lang="en-US" sz="2000">
                <a:latin typeface="Arial"/>
              </a:rPr>
              <a:t>Second Outline Level</a:t>
            </a:r>
            <a:endParaRPr/>
          </a:p>
          <a:p>
            <a:pPr lvl="2">
              <a:buSzPct val="45000"/>
              <a:buFont typeface="StarSymbol"/>
              <a:buChar char=""/>
            </a:pPr>
            <a:r>
              <a:rPr lang="en-US" sz="20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9" name="Line 1"/>
          <p:cNvSpPr/>
          <p:nvPr/>
        </p:nvSpPr>
        <p:spPr>
          <a:xfrm>
            <a:off x="9370800" y="0"/>
            <a:ext cx="1219320" cy="6858000"/>
          </a:xfrm>
          <a:prstGeom prst="line">
            <a:avLst/>
          </a:prstGeom>
          <a:ln w="9360">
            <a:solidFill>
              <a:schemeClr val="accent1">
                <a:alpha val="70000"/>
              </a:schemeClr>
            </a:solidFill>
            <a:round/>
          </a:ln>
        </p:spPr>
      </p:sp>
      <p:sp>
        <p:nvSpPr>
          <p:cNvPr id="60" name="Line 2"/>
          <p:cNvSpPr/>
          <p:nvPr/>
        </p:nvSpPr>
        <p:spPr>
          <a:xfrm flipH="1">
            <a:off x="7425000" y="3681360"/>
            <a:ext cx="4763520" cy="3176640"/>
          </a:xfrm>
          <a:prstGeom prst="line">
            <a:avLst/>
          </a:prstGeom>
          <a:ln w="9360">
            <a:solidFill>
              <a:schemeClr val="accent1">
                <a:alpha val="70000"/>
              </a:schemeClr>
            </a:solidFill>
            <a:round/>
          </a:ln>
        </p:spPr>
      </p:sp>
      <p:sp>
        <p:nvSpPr>
          <p:cNvPr id="61" name="CustomShape 3"/>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2" name="CustomShape 4"/>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3" name="CustomShape 5"/>
          <p:cNvSpPr/>
          <p:nvPr/>
        </p:nvSpPr>
        <p:spPr>
          <a:xfrm>
            <a:off x="8932320" y="3048120"/>
            <a:ext cx="3259440" cy="38095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4" name="CustomShape 6"/>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5" name="CustomShape 7"/>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6" name="CustomShape 8"/>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CustomShape 9"/>
          <p:cNvSpPr/>
          <p:nvPr/>
        </p:nvSpPr>
        <p:spPr>
          <a:xfrm>
            <a:off x="10371600" y="3589920"/>
            <a:ext cx="1816920" cy="32677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CustomShape 10"/>
          <p:cNvSpPr/>
          <p:nvPr/>
        </p:nvSpPr>
        <p:spPr>
          <a:xfrm>
            <a:off x="0" y="4013280"/>
            <a:ext cx="448200" cy="2844360"/>
          </a:xfrm>
          <a:prstGeom prst="triangle">
            <a:avLst>
              <a:gd name="adj" fmla="val 1080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PlaceHolder 11"/>
          <p:cNvSpPr>
            <a:spLocks noGrp="1"/>
          </p:cNvSpPr>
          <p:nvPr>
            <p:ph type="title"/>
          </p:nvPr>
        </p:nvSpPr>
        <p:spPr>
          <a:xfrm>
            <a:off x="677160" y="609480"/>
            <a:ext cx="8596440" cy="1320480"/>
          </a:xfrm>
          <a:prstGeom prst="rect">
            <a:avLst/>
          </a:prstGeom>
        </p:spPr>
        <p:txBody>
          <a:bodyPr/>
          <a:p>
            <a:pPr>
              <a:lnSpc>
                <a:spcPct val="100000"/>
              </a:lnSpc>
            </a:pPr>
            <a:r>
              <a:rPr lang="en-US" sz="3600" strike="noStrike">
                <a:solidFill>
                  <a:srgbClr val="5fcbef"/>
                </a:solidFill>
                <a:latin typeface="Trebuchet MS"/>
              </a:rPr>
              <a:t>Click to edit the title text formatClick to edit Master title style</a:t>
            </a:r>
            <a:endParaRPr/>
          </a:p>
        </p:txBody>
      </p:sp>
      <p:sp>
        <p:nvSpPr>
          <p:cNvPr id="70" name="PlaceHolder 12"/>
          <p:cNvSpPr>
            <a:spLocks noGrp="1"/>
          </p:cNvSpPr>
          <p:nvPr>
            <p:ph type="body"/>
          </p:nvPr>
        </p:nvSpPr>
        <p:spPr>
          <a:xfrm>
            <a:off x="677160" y="2160720"/>
            <a:ext cx="8596440" cy="3880440"/>
          </a:xfrm>
          <a:prstGeom prst="rect">
            <a:avLst/>
          </a:prstGeom>
        </p:spPr>
        <p:txBody>
          <a:bodyPr/>
          <a:p>
            <a:pPr>
              <a:buSzPct val="45000"/>
              <a:buFont typeface="StarSymbol"/>
              <a:buChar char=""/>
            </a:pPr>
            <a:r>
              <a:rPr lang="en-US" strike="noStrike">
                <a:solidFill>
                  <a:srgbClr val="404040"/>
                </a:solidFill>
                <a:latin typeface="Trebuchet MS"/>
              </a:rPr>
              <a:t>Click to edit the outline text format</a:t>
            </a:r>
            <a:endParaRPr/>
          </a:p>
          <a:p>
            <a:pPr lvl="1">
              <a:buSzPct val="75000"/>
              <a:buFont typeface="StarSymbol"/>
              <a:buChar char=""/>
            </a:pPr>
            <a:r>
              <a:rPr lang="en-US" strike="noStrike">
                <a:solidFill>
                  <a:srgbClr val="404040"/>
                </a:solidFill>
                <a:latin typeface="Trebuchet MS"/>
              </a:rPr>
              <a:t>Second Outline Level</a:t>
            </a:r>
            <a:endParaRPr/>
          </a:p>
          <a:p>
            <a:pPr lvl="2">
              <a:buSzPct val="45000"/>
              <a:buFont typeface="StarSymbol"/>
              <a:buChar char=""/>
            </a:pPr>
            <a:r>
              <a:rPr lang="en-US" strike="noStrike">
                <a:solidFill>
                  <a:srgbClr val="404040"/>
                </a:solidFill>
                <a:latin typeface="Trebuchet MS"/>
              </a:rPr>
              <a:t>Third Outline Level</a:t>
            </a:r>
            <a:endParaRPr/>
          </a:p>
          <a:p>
            <a:pPr lvl="3">
              <a:buSzPct val="75000"/>
              <a:buFont typeface="StarSymbol"/>
              <a:buChar char=""/>
            </a:pPr>
            <a:r>
              <a:rPr lang="en-US" strike="noStrike">
                <a:solidFill>
                  <a:srgbClr val="404040"/>
                </a:solidFill>
                <a:latin typeface="Trebuchet MS"/>
              </a:rPr>
              <a:t>Fourth Outline Level</a:t>
            </a:r>
            <a:endParaRPr/>
          </a:p>
          <a:p>
            <a:pPr lvl="4">
              <a:buSzPct val="45000"/>
              <a:buFont typeface="StarSymbol"/>
              <a:buChar char=""/>
            </a:pPr>
            <a:r>
              <a:rPr lang="en-US" strike="noStrike">
                <a:solidFill>
                  <a:srgbClr val="404040"/>
                </a:solidFill>
                <a:latin typeface="Trebuchet MS"/>
              </a:rPr>
              <a:t>Fifth Outline Level</a:t>
            </a:r>
            <a:endParaRPr/>
          </a:p>
          <a:p>
            <a:pPr lvl="5">
              <a:buSzPct val="45000"/>
              <a:buFont typeface="StarSymbol"/>
              <a:buChar char=""/>
            </a:pPr>
            <a:r>
              <a:rPr lang="en-US" strike="noStrike">
                <a:solidFill>
                  <a:srgbClr val="404040"/>
                </a:solidFill>
                <a:latin typeface="Trebuchet MS"/>
              </a:rPr>
              <a:t>Sixth Outline Level</a:t>
            </a:r>
            <a:endParaRPr/>
          </a:p>
          <a:p>
            <a:pPr>
              <a:lnSpc>
                <a:spcPct val="100000"/>
              </a:lnSpc>
              <a:buSzPct val="80000"/>
              <a:buFont typeface="Wingdings 3" charset="2"/>
              <a:buChar char=""/>
            </a:pPr>
            <a:r>
              <a:rPr lang="en-US" strike="noStrike">
                <a:solidFill>
                  <a:srgbClr val="404040"/>
                </a:solidFill>
                <a:latin typeface="Trebuchet MS"/>
              </a:rPr>
              <a:t>Seventh Outline LevelEdit Master text styles</a:t>
            </a:r>
            <a:endParaRPr/>
          </a:p>
          <a:p>
            <a:pPr lvl="1">
              <a:lnSpc>
                <a:spcPct val="100000"/>
              </a:lnSpc>
              <a:buSzPct val="80000"/>
              <a:buFont typeface="Wingdings 3" charset="2"/>
              <a:buChar char=""/>
            </a:pPr>
            <a:r>
              <a:rPr lang="en-US" sz="1600" strike="noStrike">
                <a:solidFill>
                  <a:srgbClr val="404040"/>
                </a:solidFill>
                <a:latin typeface="Trebuchet MS"/>
              </a:rPr>
              <a:t>Second level</a:t>
            </a:r>
            <a:endParaRPr/>
          </a:p>
          <a:p>
            <a:pPr lvl="2">
              <a:lnSpc>
                <a:spcPct val="100000"/>
              </a:lnSpc>
              <a:buSzPct val="80000"/>
              <a:buFont typeface="Wingdings 3" charset="2"/>
              <a:buChar char=""/>
            </a:pPr>
            <a:r>
              <a:rPr lang="en-US" sz="1400" strike="noStrike">
                <a:solidFill>
                  <a:srgbClr val="404040"/>
                </a:solidFill>
                <a:latin typeface="Trebuchet MS"/>
              </a:rPr>
              <a:t>Third level</a:t>
            </a:r>
            <a:endParaRPr/>
          </a:p>
          <a:p>
            <a:pPr lvl="3">
              <a:lnSpc>
                <a:spcPct val="100000"/>
              </a:lnSpc>
              <a:buSzPct val="80000"/>
              <a:buFont typeface="Wingdings 3" charset="2"/>
              <a:buChar char=""/>
            </a:pPr>
            <a:r>
              <a:rPr lang="en-US" sz="1200" strike="noStrike">
                <a:solidFill>
                  <a:srgbClr val="404040"/>
                </a:solidFill>
                <a:latin typeface="Trebuchet MS"/>
              </a:rPr>
              <a:t>Fourth level</a:t>
            </a:r>
            <a:endParaRPr/>
          </a:p>
          <a:p>
            <a:pPr lvl="4">
              <a:lnSpc>
                <a:spcPct val="100000"/>
              </a:lnSpc>
              <a:buSzPct val="80000"/>
              <a:buFont typeface="Wingdings 3" charset="2"/>
              <a:buChar char=""/>
            </a:pPr>
            <a:r>
              <a:rPr lang="en-US" sz="1200" strike="noStrike">
                <a:solidFill>
                  <a:srgbClr val="404040"/>
                </a:solidFill>
                <a:latin typeface="Trebuchet MS"/>
              </a:rPr>
              <a:t>Fifth level</a:t>
            </a:r>
            <a:endParaRPr/>
          </a:p>
        </p:txBody>
      </p:sp>
      <p:sp>
        <p:nvSpPr>
          <p:cNvPr id="71" name="PlaceHolder 13"/>
          <p:cNvSpPr>
            <a:spLocks noGrp="1"/>
          </p:cNvSpPr>
          <p:nvPr>
            <p:ph type="dt"/>
          </p:nvPr>
        </p:nvSpPr>
        <p:spPr>
          <a:xfrm>
            <a:off x="7205040" y="6041520"/>
            <a:ext cx="911520" cy="364680"/>
          </a:xfrm>
          <a:prstGeom prst="rect">
            <a:avLst/>
          </a:prstGeom>
        </p:spPr>
        <p:txBody>
          <a:bodyPr anchor="ctr"/>
          <a:p>
            <a:endParaRPr/>
          </a:p>
        </p:txBody>
      </p:sp>
      <p:sp>
        <p:nvSpPr>
          <p:cNvPr id="72" name="PlaceHolder 14"/>
          <p:cNvSpPr>
            <a:spLocks noGrp="1"/>
          </p:cNvSpPr>
          <p:nvPr>
            <p:ph type="ftr"/>
          </p:nvPr>
        </p:nvSpPr>
        <p:spPr>
          <a:xfrm>
            <a:off x="677160" y="6041520"/>
            <a:ext cx="6297120" cy="364680"/>
          </a:xfrm>
          <a:prstGeom prst="rect">
            <a:avLst/>
          </a:prstGeom>
        </p:spPr>
        <p:txBody>
          <a:bodyPr anchor="ctr"/>
          <a:p>
            <a:endParaRPr/>
          </a:p>
        </p:txBody>
      </p:sp>
      <p:sp>
        <p:nvSpPr>
          <p:cNvPr id="73" name="PlaceHolder 15"/>
          <p:cNvSpPr>
            <a:spLocks noGrp="1"/>
          </p:cNvSpPr>
          <p:nvPr>
            <p:ph type="sldNum"/>
          </p:nvPr>
        </p:nvSpPr>
        <p:spPr>
          <a:xfrm>
            <a:off x="8590680" y="6041520"/>
            <a:ext cx="682920" cy="364680"/>
          </a:xfrm>
          <a:prstGeom prst="rect">
            <a:avLst/>
          </a:prstGeom>
        </p:spPr>
        <p:txBody>
          <a:bodyPr anchor="ctr"/>
          <a:p>
            <a:pPr algn="r">
              <a:lnSpc>
                <a:spcPct val="100000"/>
              </a:lnSpc>
            </a:pPr>
            <a:fld id="{CEDA7142-4A10-4C2E-9137-33A5C54412A7}" type="slidenum">
              <a:rPr lang="en-US" sz="900" strike="noStrike">
                <a:solidFill>
                  <a:srgbClr val="5fcbef"/>
                </a:solidFill>
                <a:latin typeface="Trebuchet MS"/>
              </a:rPr>
              <a:t>&lt;number&gt;</a:t>
            </a:fld>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08" name="Graphic 6" descr=""/>
          <p:cNvPicPr/>
          <p:nvPr/>
        </p:nvPicPr>
        <p:blipFill>
          <a:blip r:embed="rId2"/>
          <a:stretch/>
        </p:blipFill>
        <p:spPr>
          <a:xfrm>
            <a:off x="0" y="-9000"/>
            <a:ext cx="11826000" cy="1644840"/>
          </a:xfrm>
          <a:prstGeom prst="rect">
            <a:avLst/>
          </a:prstGeom>
          <a:ln>
            <a:noFill/>
          </a:ln>
        </p:spPr>
      </p:pic>
      <p:sp>
        <p:nvSpPr>
          <p:cNvPr id="109" name="PlaceHolder 1"/>
          <p:cNvSpPr>
            <a:spLocks noGrp="1"/>
          </p:cNvSpPr>
          <p:nvPr>
            <p:ph type="title"/>
          </p:nvPr>
        </p:nvSpPr>
        <p:spPr>
          <a:xfrm>
            <a:off x="304920" y="212760"/>
            <a:ext cx="11155320" cy="914040"/>
          </a:xfrm>
          <a:prstGeom prst="rect">
            <a:avLst/>
          </a:prstGeom>
        </p:spPr>
        <p:txBody>
          <a:bodyPr lIns="0" rIns="0" tIns="0" bIns="0" anchor="ctr"/>
          <a:p>
            <a:pPr>
              <a:lnSpc>
                <a:spcPct val="100000"/>
              </a:lnSpc>
            </a:pPr>
            <a:r>
              <a:rPr b="1" lang="en-US" sz="2800" strike="noStrike">
                <a:solidFill>
                  <a:srgbClr val="ffffff"/>
                </a:solidFill>
                <a:latin typeface="Arial"/>
              </a:rPr>
              <a:t>Click to edit the title text formatHeader – Arial, Bold – 28-32 pt – White – Left-aligned</a:t>
            </a:r>
            <a:endParaRPr/>
          </a:p>
        </p:txBody>
      </p:sp>
      <p:sp>
        <p:nvSpPr>
          <p:cNvPr id="110" name="PlaceHolder 2"/>
          <p:cNvSpPr>
            <a:spLocks noGrp="1"/>
          </p:cNvSpPr>
          <p:nvPr>
            <p:ph type="ftr"/>
          </p:nvPr>
        </p:nvSpPr>
        <p:spPr>
          <a:xfrm>
            <a:off x="304920" y="6492960"/>
            <a:ext cx="8534160" cy="182520"/>
          </a:xfrm>
          <a:prstGeom prst="rect">
            <a:avLst/>
          </a:prstGeom>
        </p:spPr>
        <p:txBody>
          <a:bodyPr lIns="0" rIns="0" tIns="0" bIns="0" anchor="b"/>
          <a:p>
            <a:endParaRPr/>
          </a:p>
        </p:txBody>
      </p:sp>
      <p:sp>
        <p:nvSpPr>
          <p:cNvPr id="111" name="PlaceHolder 3"/>
          <p:cNvSpPr>
            <a:spLocks noGrp="1"/>
          </p:cNvSpPr>
          <p:nvPr>
            <p:ph type="sldNum"/>
          </p:nvPr>
        </p:nvSpPr>
        <p:spPr>
          <a:xfrm>
            <a:off x="11277720" y="6492960"/>
            <a:ext cx="609120" cy="182520"/>
          </a:xfrm>
          <a:prstGeom prst="rect">
            <a:avLst/>
          </a:prstGeom>
        </p:spPr>
        <p:txBody>
          <a:bodyPr lIns="0" rIns="0" tIns="0" bIns="0" anchor="b"/>
          <a:p>
            <a:pPr>
              <a:lnSpc>
                <a:spcPct val="100000"/>
              </a:lnSpc>
            </a:pPr>
            <a:fld id="{D57AC2DD-919E-4C55-B0D0-26801D6FD869}" type="slidenum">
              <a:rPr b="1" lang="en-US" sz="1000" strike="noStrike">
                <a:solidFill>
                  <a:srgbClr val="000000"/>
                </a:solidFill>
                <a:latin typeface="Arial"/>
              </a:rPr>
              <a:t>&lt;number&gt;</a:t>
            </a:fld>
            <a:endParaRPr/>
          </a:p>
        </p:txBody>
      </p:sp>
      <p:sp>
        <p:nvSpPr>
          <p:cNvPr id="112" name="PlaceHolder 4"/>
          <p:cNvSpPr>
            <a:spLocks noGrp="1"/>
          </p:cNvSpPr>
          <p:nvPr>
            <p:ph type="body"/>
          </p:nvPr>
        </p:nvSpPr>
        <p:spPr>
          <a:xfrm>
            <a:off x="304920" y="1857240"/>
            <a:ext cx="11521080" cy="4360680"/>
          </a:xfrm>
          <a:prstGeom prst="rect">
            <a:avLst/>
          </a:prstGeom>
        </p:spPr>
        <p:txBody>
          <a:bodyPr lIns="0" rIns="0" tIns="0" bIns="0"/>
          <a:p>
            <a:pPr>
              <a:buSzPct val="45000"/>
              <a:buFont typeface="StarSymbol"/>
              <a:buChar char=""/>
            </a:pPr>
            <a:r>
              <a:rPr lang="en-US" sz="2000" strike="noStrike">
                <a:solidFill>
                  <a:srgbClr val="000000"/>
                </a:solidFill>
                <a:latin typeface="Arial"/>
              </a:rPr>
              <a:t>Click to edit the outline text format</a:t>
            </a:r>
            <a:endParaRPr/>
          </a:p>
          <a:p>
            <a:pPr lvl="1">
              <a:buSzPct val="75000"/>
              <a:buFont typeface="StarSymbol"/>
              <a:buChar char=""/>
            </a:pPr>
            <a:r>
              <a:rPr lang="en-US" sz="2000" strike="noStrike">
                <a:solidFill>
                  <a:srgbClr val="000000"/>
                </a:solidFill>
                <a:latin typeface="Arial"/>
              </a:rPr>
              <a:t>Second Outline Level</a:t>
            </a:r>
            <a:endParaRPr/>
          </a:p>
          <a:p>
            <a:pPr lvl="2">
              <a:buSzPct val="45000"/>
              <a:buFont typeface="StarSymbol"/>
              <a:buChar char=""/>
            </a:pPr>
            <a:r>
              <a:rPr lang="en-US" sz="2000" strike="noStrike">
                <a:solidFill>
                  <a:srgbClr val="000000"/>
                </a:solidFill>
                <a:latin typeface="Arial"/>
              </a:rPr>
              <a:t>Third Outline Level</a:t>
            </a:r>
            <a:endParaRPr/>
          </a:p>
          <a:p>
            <a:pPr lvl="3">
              <a:buSzPct val="75000"/>
              <a:buFont typeface="StarSymbol"/>
              <a:buChar char=""/>
            </a:pPr>
            <a:r>
              <a:rPr lang="en-US" sz="2000" strike="noStrike">
                <a:solidFill>
                  <a:srgbClr val="000000"/>
                </a:solidFill>
                <a:latin typeface="Arial"/>
              </a:rPr>
              <a:t>Fourth Outline Level</a:t>
            </a:r>
            <a:endParaRPr/>
          </a:p>
          <a:p>
            <a:pPr lvl="4">
              <a:buSzPct val="45000"/>
              <a:buFont typeface="StarSymbol"/>
              <a:buChar char=""/>
            </a:pPr>
            <a:r>
              <a:rPr lang="en-US" sz="2000" strike="noStrike">
                <a:solidFill>
                  <a:srgbClr val="000000"/>
                </a:solidFill>
                <a:latin typeface="Arial"/>
              </a:rPr>
              <a:t>Fifth Outline Level</a:t>
            </a:r>
            <a:endParaRPr/>
          </a:p>
          <a:p>
            <a:pPr lvl="5">
              <a:buSzPct val="45000"/>
              <a:buFont typeface="StarSymbol"/>
              <a:buChar char=""/>
            </a:pPr>
            <a:r>
              <a:rPr lang="en-US" sz="2000" strike="noStrike">
                <a:solidFill>
                  <a:srgbClr val="000000"/>
                </a:solidFill>
                <a:latin typeface="Arial"/>
              </a:rPr>
              <a:t>Sixth Outline Level</a:t>
            </a:r>
            <a:endParaRPr/>
          </a:p>
          <a:p>
            <a:pPr>
              <a:lnSpc>
                <a:spcPct val="100000"/>
              </a:lnSpc>
              <a:buFont typeface="Arial"/>
              <a:buChar char="•"/>
            </a:pPr>
            <a:r>
              <a:rPr lang="en-US" sz="2000" strike="noStrike">
                <a:solidFill>
                  <a:srgbClr val="000000"/>
                </a:solidFill>
                <a:latin typeface="Arial"/>
              </a:rPr>
              <a:t>Seventh Outline LevelEdit Master text styles</a:t>
            </a:r>
            <a:endParaRPr/>
          </a:p>
          <a:p>
            <a:pPr lvl="1">
              <a:lnSpc>
                <a:spcPct val="100000"/>
              </a:lnSpc>
              <a:buFont typeface="System Font Regular"/>
              <a:buChar char="◦"/>
            </a:pPr>
            <a:r>
              <a:rPr lang="en-US" sz="2000" strike="noStrike">
                <a:solidFill>
                  <a:srgbClr val="000000"/>
                </a:solidFill>
                <a:latin typeface="Arial"/>
              </a:rPr>
              <a:t>Second level</a:t>
            </a:r>
            <a:endParaRPr/>
          </a:p>
          <a:p>
            <a:pPr lvl="2">
              <a:lnSpc>
                <a:spcPct val="100000"/>
              </a:lnSpc>
              <a:buFont typeface="Wingdings" charset="2"/>
              <a:buChar char=""/>
            </a:pPr>
            <a:r>
              <a:rPr lang="en-US" sz="2000" strike="noStrike">
                <a:solidFill>
                  <a:srgbClr val="000000"/>
                </a:solidFill>
                <a:latin typeface="Arial"/>
              </a:rPr>
              <a:t>Third level</a:t>
            </a:r>
            <a:endParaRPr/>
          </a:p>
          <a:p>
            <a:pPr lvl="3">
              <a:lnSpc>
                <a:spcPct val="100000"/>
              </a:lnSpc>
              <a:buFont typeface="Arial"/>
              <a:buChar char="•"/>
            </a:pPr>
            <a:r>
              <a:rPr lang="en-US" sz="2000" strike="noStrike">
                <a:solidFill>
                  <a:srgbClr val="000000"/>
                </a:solidFill>
                <a:latin typeface="Arial"/>
              </a:rPr>
              <a:t>Fourth level</a:t>
            </a:r>
            <a:endParaRPr/>
          </a:p>
          <a:p>
            <a:pPr lvl="4">
              <a:lnSpc>
                <a:spcPct val="100000"/>
              </a:lnSpc>
              <a:buFont typeface="System Font Regular"/>
              <a:buChar char="◦"/>
            </a:pPr>
            <a:r>
              <a:rPr lang="en-US" sz="2000" strike="noStrike">
                <a:solidFill>
                  <a:srgbClr val="000000"/>
                </a:solidFill>
                <a:latin typeface="Arial"/>
              </a:rPr>
              <a:t>Fifth level</a:t>
            </a:r>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7" name="CustomShape 1"/>
          <p:cNvSpPr/>
          <p:nvPr/>
        </p:nvSpPr>
        <p:spPr>
          <a:xfrm>
            <a:off x="6118200" y="0"/>
            <a:ext cx="6073560" cy="6857640"/>
          </a:xfrm>
          <a:prstGeom prst="rect">
            <a:avLst/>
          </a:prstGeom>
          <a:solidFill>
            <a:srgbClr val="518cc9"/>
          </a:solidFill>
          <a:ln>
            <a:noFill/>
          </a:ln>
        </p:spPr>
        <p:style>
          <a:lnRef idx="2">
            <a:schemeClr val="accent1">
              <a:shade val="50000"/>
            </a:schemeClr>
          </a:lnRef>
          <a:fillRef idx="1">
            <a:schemeClr val="accent1"/>
          </a:fillRef>
          <a:effectRef idx="0">
            <a:schemeClr val="accent1"/>
          </a:effectRef>
          <a:fontRef idx="minor"/>
        </p:style>
      </p:sp>
      <p:sp>
        <p:nvSpPr>
          <p:cNvPr id="148" name="PlaceHolder 2"/>
          <p:cNvSpPr>
            <a:spLocks noGrp="1"/>
          </p:cNvSpPr>
          <p:nvPr>
            <p:ph type="sldNum"/>
          </p:nvPr>
        </p:nvSpPr>
        <p:spPr>
          <a:xfrm>
            <a:off x="11201400" y="6472440"/>
            <a:ext cx="837720" cy="364680"/>
          </a:xfrm>
          <a:prstGeom prst="rect">
            <a:avLst/>
          </a:prstGeom>
        </p:spPr>
        <p:txBody>
          <a:bodyPr anchor="ctr"/>
          <a:p>
            <a:pPr algn="r">
              <a:lnSpc>
                <a:spcPct val="100000"/>
              </a:lnSpc>
            </a:pPr>
            <a:fld id="{BABEC901-D089-48F9-A2EA-EBAB47B86C93}" type="slidenum">
              <a:rPr lang="en-US" sz="900" strike="noStrike">
                <a:solidFill>
                  <a:srgbClr val="a6a6a6"/>
                </a:solidFill>
                <a:latin typeface="Calibri"/>
              </a:rPr>
              <a:t>&lt;number&gt;</a:t>
            </a:fld>
            <a:endParaRPr/>
          </a:p>
        </p:txBody>
      </p:sp>
      <p:sp>
        <p:nvSpPr>
          <p:cNvPr id="149" name="PlaceHolder 3"/>
          <p:cNvSpPr>
            <a:spLocks noGrp="1"/>
          </p:cNvSpPr>
          <p:nvPr>
            <p:ph type="title"/>
          </p:nvPr>
        </p:nvSpPr>
        <p:spPr>
          <a:xfrm>
            <a:off x="609480" y="273600"/>
            <a:ext cx="10972440" cy="1144800"/>
          </a:xfrm>
          <a:prstGeom prst="rect">
            <a:avLst/>
          </a:prstGeom>
        </p:spPr>
        <p:txBody>
          <a:bodyPr lIns="0" rIns="0" tIns="0" bIns="0" anchor="ctr"/>
          <a:p>
            <a:r>
              <a:rPr lang="en-US">
                <a:latin typeface="Calibri"/>
              </a:rPr>
              <a:t>Click to edit the title text format</a:t>
            </a:r>
            <a:endParaRPr/>
          </a:p>
        </p:txBody>
      </p:sp>
      <p:sp>
        <p:nvSpPr>
          <p:cNvPr id="150" name="PlaceHolder 4"/>
          <p:cNvSpPr>
            <a:spLocks noGrp="1"/>
          </p:cNvSpPr>
          <p:nvPr>
            <p:ph type="body"/>
          </p:nvPr>
        </p:nvSpPr>
        <p:spPr>
          <a:xfrm>
            <a:off x="609480" y="1604520"/>
            <a:ext cx="10972440" cy="3977280"/>
          </a:xfrm>
          <a:prstGeom prst="rect">
            <a:avLst/>
          </a:prstGeom>
        </p:spPr>
        <p:txBody>
          <a:bodyPr lIns="0" rIns="0" tIns="0" bIns="0"/>
          <a:p>
            <a:pPr>
              <a:buSzPct val="45000"/>
              <a:buFont typeface="StarSymbol"/>
              <a:buChar char=""/>
            </a:pPr>
            <a:r>
              <a:rPr lang="en-US" sz="2400">
                <a:latin typeface="Calibri"/>
              </a:rPr>
              <a:t>Click to edit the outline text format</a:t>
            </a:r>
            <a:endParaRPr/>
          </a:p>
          <a:p>
            <a:pPr lvl="1">
              <a:buSzPct val="75000"/>
              <a:buFont typeface="StarSymbol"/>
              <a:buChar char=""/>
            </a:pPr>
            <a:r>
              <a:rPr lang="en-US">
                <a:latin typeface="Calibri"/>
              </a:rPr>
              <a:t>Second Outline Level</a:t>
            </a:r>
            <a:endParaRPr/>
          </a:p>
          <a:p>
            <a:pPr lvl="2">
              <a:buSzPct val="45000"/>
              <a:buFont typeface="StarSymbol"/>
              <a:buChar char=""/>
            </a:pPr>
            <a:r>
              <a:rPr lang="en-US" sz="1600">
                <a:latin typeface="Calibri"/>
              </a:rPr>
              <a:t>Third Outline Level</a:t>
            </a:r>
            <a:endParaRPr/>
          </a:p>
          <a:p>
            <a:pPr lvl="3">
              <a:buSzPct val="75000"/>
              <a:buFont typeface="StarSymbol"/>
              <a:buChar char=""/>
            </a:pPr>
            <a:r>
              <a:rPr lang="en-US" sz="16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85" name="CustomShape 1"/>
          <p:cNvSpPr/>
          <p:nvPr/>
        </p:nvSpPr>
        <p:spPr>
          <a:xfrm>
            <a:off x="6388560" y="501840"/>
            <a:ext cx="5820120" cy="5990760"/>
          </a:xfrm>
          <a:custGeom>
            <a:avLst/>
            <a:gdLst/>
            <a:ahLst/>
            <a:rect l="0" t="0" r="r" b="b"/>
            <a:pathLst>
              <a:path w="4349022" h="5976875">
                <a:moveTo>
                  <a:pt x="4349021" y="0"/>
                </a:moveTo>
                <a:lnTo>
                  <a:pt x="4349021" y="5976874"/>
                </a:lnTo>
                <a:lnTo>
                  <a:pt x="110684" y="5844359"/>
                </a:lnTo>
                <a:cubicBezTo>
                  <a:pt x="49001" y="5842439"/>
                  <a:pt x="0" y="5791851"/>
                  <a:pt x="30" y="5730122"/>
                </a:cubicBezTo>
                <a:lnTo>
                  <a:pt x="30" y="246751"/>
                </a:lnTo>
                <a:cubicBezTo>
                  <a:pt x="0" y="185022"/>
                  <a:pt x="49001" y="134435"/>
                  <a:pt x="110684" y="132515"/>
                </a:cubicBezTo>
              </a:path>
            </a:pathLst>
          </a:custGeom>
          <a:blipFill>
            <a:blip r:embed="rId2"/>
            <a:stretch>
              <a:fillRect/>
            </a:stretch>
          </a:blipFill>
          <a:ln w="9360">
            <a:noFill/>
          </a:ln>
        </p:spPr>
        <p:style>
          <a:lnRef idx="0"/>
          <a:fillRef idx="0"/>
          <a:effectRef idx="0"/>
          <a:fontRef idx="minor"/>
        </p:style>
      </p:sp>
      <p:pic>
        <p:nvPicPr>
          <p:cNvPr id="186" name="Graphic 10" descr=""/>
          <p:cNvPicPr/>
          <p:nvPr/>
        </p:nvPicPr>
        <p:blipFill>
          <a:blip r:embed="rId3"/>
          <a:stretch/>
        </p:blipFill>
        <p:spPr>
          <a:xfrm>
            <a:off x="0" y="-9000"/>
            <a:ext cx="11826000" cy="1644840"/>
          </a:xfrm>
          <a:prstGeom prst="rect">
            <a:avLst/>
          </a:prstGeom>
          <a:ln>
            <a:noFill/>
          </a:ln>
        </p:spPr>
      </p:pic>
      <p:sp>
        <p:nvSpPr>
          <p:cNvPr id="187" name="PlaceHolder 2"/>
          <p:cNvSpPr>
            <a:spLocks noGrp="1"/>
          </p:cNvSpPr>
          <p:nvPr>
            <p:ph type="ftr"/>
          </p:nvPr>
        </p:nvSpPr>
        <p:spPr>
          <a:xfrm>
            <a:off x="304920" y="6492960"/>
            <a:ext cx="10362960" cy="182520"/>
          </a:xfrm>
          <a:prstGeom prst="rect">
            <a:avLst/>
          </a:prstGeom>
        </p:spPr>
        <p:txBody>
          <a:bodyPr lIns="0" rIns="0" tIns="0" bIns="0" anchor="b"/>
          <a:p>
            <a:endParaRPr/>
          </a:p>
        </p:txBody>
      </p:sp>
      <p:sp>
        <p:nvSpPr>
          <p:cNvPr id="188" name="PlaceHolder 3"/>
          <p:cNvSpPr>
            <a:spLocks noGrp="1"/>
          </p:cNvSpPr>
          <p:nvPr>
            <p:ph type="sldNum"/>
          </p:nvPr>
        </p:nvSpPr>
        <p:spPr>
          <a:xfrm>
            <a:off x="11277720" y="6492960"/>
            <a:ext cx="609120" cy="182520"/>
          </a:xfrm>
          <a:prstGeom prst="rect">
            <a:avLst/>
          </a:prstGeom>
        </p:spPr>
        <p:txBody>
          <a:bodyPr lIns="0" rIns="0" tIns="0" bIns="0" anchor="b"/>
          <a:p>
            <a:pPr>
              <a:lnSpc>
                <a:spcPct val="100000"/>
              </a:lnSpc>
            </a:pPr>
            <a:fld id="{5B5074F2-E641-4130-8142-95D55FC70B39}" type="slidenum">
              <a:rPr b="1" lang="en-US" sz="1000" strike="noStrike">
                <a:solidFill>
                  <a:srgbClr val="000000"/>
                </a:solidFill>
                <a:latin typeface="Arial"/>
              </a:rPr>
              <a:t>&lt;number&gt;</a:t>
            </a:fld>
            <a:endParaRPr/>
          </a:p>
        </p:txBody>
      </p:sp>
      <p:sp>
        <p:nvSpPr>
          <p:cNvPr id="189" name="PlaceHolder 4"/>
          <p:cNvSpPr>
            <a:spLocks noGrp="1"/>
          </p:cNvSpPr>
          <p:nvPr>
            <p:ph type="body"/>
          </p:nvPr>
        </p:nvSpPr>
        <p:spPr>
          <a:xfrm>
            <a:off x="304920" y="1857240"/>
            <a:ext cx="5790960" cy="4360680"/>
          </a:xfrm>
          <a:prstGeom prst="rect">
            <a:avLst/>
          </a:prstGeom>
        </p:spPr>
        <p:txBody>
          <a:bodyPr lIns="0" rIns="0" tIns="0" bIns="0"/>
          <a:p>
            <a:pPr>
              <a:buSzPct val="45000"/>
              <a:buFont typeface="StarSymbol"/>
              <a:buChar char=""/>
            </a:pPr>
            <a:r>
              <a:rPr lang="en-US" sz="2000" strike="noStrike">
                <a:solidFill>
                  <a:srgbClr val="000000"/>
                </a:solidFill>
                <a:latin typeface="Arial"/>
              </a:rPr>
              <a:t>Click to edit the outline text format</a:t>
            </a:r>
            <a:endParaRPr/>
          </a:p>
          <a:p>
            <a:pPr lvl="1">
              <a:buSzPct val="75000"/>
              <a:buFont typeface="StarSymbol"/>
              <a:buChar char=""/>
            </a:pPr>
            <a:r>
              <a:rPr lang="en-US" sz="2000" strike="noStrike">
                <a:solidFill>
                  <a:srgbClr val="000000"/>
                </a:solidFill>
                <a:latin typeface="Arial"/>
              </a:rPr>
              <a:t>Second Outline Level</a:t>
            </a:r>
            <a:endParaRPr/>
          </a:p>
          <a:p>
            <a:pPr lvl="2">
              <a:buSzPct val="45000"/>
              <a:buFont typeface="StarSymbol"/>
              <a:buChar char=""/>
            </a:pPr>
            <a:r>
              <a:rPr lang="en-US" sz="2000" strike="noStrike">
                <a:solidFill>
                  <a:srgbClr val="000000"/>
                </a:solidFill>
                <a:latin typeface="Arial"/>
              </a:rPr>
              <a:t>Third Outline Level</a:t>
            </a:r>
            <a:endParaRPr/>
          </a:p>
          <a:p>
            <a:pPr lvl="3">
              <a:buSzPct val="75000"/>
              <a:buFont typeface="StarSymbol"/>
              <a:buChar char=""/>
            </a:pPr>
            <a:r>
              <a:rPr lang="en-US" sz="2000" strike="noStrike">
                <a:solidFill>
                  <a:srgbClr val="000000"/>
                </a:solidFill>
                <a:latin typeface="Arial"/>
              </a:rPr>
              <a:t>Fourth Outline Level</a:t>
            </a:r>
            <a:endParaRPr/>
          </a:p>
          <a:p>
            <a:pPr lvl="4">
              <a:buSzPct val="45000"/>
              <a:buFont typeface="StarSymbol"/>
              <a:buChar char=""/>
            </a:pPr>
            <a:r>
              <a:rPr lang="en-US" sz="2000" strike="noStrike">
                <a:solidFill>
                  <a:srgbClr val="000000"/>
                </a:solidFill>
                <a:latin typeface="Arial"/>
              </a:rPr>
              <a:t>Fifth Outline Level</a:t>
            </a:r>
            <a:endParaRPr/>
          </a:p>
          <a:p>
            <a:pPr lvl="5">
              <a:buSzPct val="45000"/>
              <a:buFont typeface="StarSymbol"/>
              <a:buChar char=""/>
            </a:pPr>
            <a:r>
              <a:rPr lang="en-US" sz="2000" strike="noStrike">
                <a:solidFill>
                  <a:srgbClr val="000000"/>
                </a:solidFill>
                <a:latin typeface="Arial"/>
              </a:rPr>
              <a:t>Sixth Outline Level</a:t>
            </a:r>
            <a:endParaRPr/>
          </a:p>
          <a:p>
            <a:pPr>
              <a:lnSpc>
                <a:spcPct val="100000"/>
              </a:lnSpc>
              <a:buFont typeface="Arial"/>
              <a:buChar char="•"/>
            </a:pPr>
            <a:r>
              <a:rPr lang="en-US" sz="2000" strike="noStrike">
                <a:solidFill>
                  <a:srgbClr val="000000"/>
                </a:solidFill>
                <a:latin typeface="Arial"/>
              </a:rPr>
              <a:t>Seventh Outline LevelEdit Master text styles</a:t>
            </a:r>
            <a:endParaRPr/>
          </a:p>
          <a:p>
            <a:pPr lvl="1">
              <a:lnSpc>
                <a:spcPct val="100000"/>
              </a:lnSpc>
              <a:buFont typeface="System Font Regular"/>
              <a:buChar char="◦"/>
            </a:pPr>
            <a:r>
              <a:rPr lang="en-US" sz="2000" strike="noStrike">
                <a:solidFill>
                  <a:srgbClr val="000000"/>
                </a:solidFill>
                <a:latin typeface="Arial"/>
              </a:rPr>
              <a:t>Second level</a:t>
            </a:r>
            <a:endParaRPr/>
          </a:p>
          <a:p>
            <a:pPr lvl="2">
              <a:lnSpc>
                <a:spcPct val="100000"/>
              </a:lnSpc>
              <a:buFont typeface="Wingdings" charset="2"/>
              <a:buChar char=""/>
            </a:pPr>
            <a:r>
              <a:rPr lang="en-US" sz="2000" strike="noStrike">
                <a:solidFill>
                  <a:srgbClr val="000000"/>
                </a:solidFill>
                <a:latin typeface="Arial"/>
              </a:rPr>
              <a:t>Third level</a:t>
            </a:r>
            <a:endParaRPr/>
          </a:p>
          <a:p>
            <a:pPr lvl="3">
              <a:lnSpc>
                <a:spcPct val="100000"/>
              </a:lnSpc>
              <a:buFont typeface="Arial"/>
              <a:buChar char="•"/>
            </a:pPr>
            <a:r>
              <a:rPr lang="en-US" sz="2000" strike="noStrike">
                <a:solidFill>
                  <a:srgbClr val="000000"/>
                </a:solidFill>
                <a:latin typeface="Arial"/>
              </a:rPr>
              <a:t>Fourth level</a:t>
            </a:r>
            <a:endParaRPr/>
          </a:p>
          <a:p>
            <a:pPr lvl="4">
              <a:lnSpc>
                <a:spcPct val="100000"/>
              </a:lnSpc>
              <a:buFont typeface="System Font Regular"/>
              <a:buChar char="◦"/>
            </a:pPr>
            <a:r>
              <a:rPr lang="en-US" sz="2000" strike="noStrike">
                <a:solidFill>
                  <a:srgbClr val="000000"/>
                </a:solidFill>
                <a:latin typeface="Arial"/>
              </a:rPr>
              <a:t>Fifth level</a:t>
            </a:r>
            <a:endParaRPr/>
          </a:p>
        </p:txBody>
      </p:sp>
      <p:sp>
        <p:nvSpPr>
          <p:cNvPr id="190" name="PlaceHolder 5"/>
          <p:cNvSpPr>
            <a:spLocks noGrp="1"/>
          </p:cNvSpPr>
          <p:nvPr>
            <p:ph type="title"/>
          </p:nvPr>
        </p:nvSpPr>
        <p:spPr>
          <a:xfrm>
            <a:off x="304920" y="212760"/>
            <a:ext cx="11155320" cy="914040"/>
          </a:xfrm>
          <a:prstGeom prst="rect">
            <a:avLst/>
          </a:prstGeom>
        </p:spPr>
        <p:txBody>
          <a:bodyPr lIns="0" rIns="0" tIns="0" bIns="0" anchor="ctr"/>
          <a:p>
            <a:pPr>
              <a:lnSpc>
                <a:spcPct val="100000"/>
              </a:lnSpc>
            </a:pPr>
            <a:r>
              <a:rPr b="1" lang="en-US" sz="2800" strike="noStrike">
                <a:solidFill>
                  <a:srgbClr val="ffffff"/>
                </a:solidFill>
                <a:latin typeface="Arial"/>
              </a:rPr>
              <a:t>Click to edit the title text formatHeader – Arial, Bold – 28-32 pt – White – Left-aligned</a:t>
            </a:r>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225" name="Graphic 10" descr=""/>
          <p:cNvPicPr/>
          <p:nvPr/>
        </p:nvPicPr>
        <p:blipFill>
          <a:blip r:embed="rId2"/>
          <a:stretch/>
        </p:blipFill>
        <p:spPr>
          <a:xfrm>
            <a:off x="0" y="-9000"/>
            <a:ext cx="11826000" cy="1644840"/>
          </a:xfrm>
          <a:prstGeom prst="rect">
            <a:avLst/>
          </a:prstGeom>
          <a:ln>
            <a:noFill/>
          </a:ln>
        </p:spPr>
      </p:pic>
      <p:sp>
        <p:nvSpPr>
          <p:cNvPr id="226" name="PlaceHolder 1"/>
          <p:cNvSpPr>
            <a:spLocks noGrp="1"/>
          </p:cNvSpPr>
          <p:nvPr>
            <p:ph type="ftr"/>
          </p:nvPr>
        </p:nvSpPr>
        <p:spPr>
          <a:xfrm>
            <a:off x="304920" y="6492960"/>
            <a:ext cx="10362960" cy="182520"/>
          </a:xfrm>
          <a:prstGeom prst="rect">
            <a:avLst/>
          </a:prstGeom>
        </p:spPr>
        <p:txBody>
          <a:bodyPr lIns="0" rIns="0" tIns="0" bIns="0" anchor="b"/>
          <a:p>
            <a:endParaRPr/>
          </a:p>
        </p:txBody>
      </p:sp>
      <p:sp>
        <p:nvSpPr>
          <p:cNvPr id="227" name="PlaceHolder 2"/>
          <p:cNvSpPr>
            <a:spLocks noGrp="1"/>
          </p:cNvSpPr>
          <p:nvPr>
            <p:ph type="sldNum"/>
          </p:nvPr>
        </p:nvSpPr>
        <p:spPr>
          <a:xfrm>
            <a:off x="11277720" y="6492960"/>
            <a:ext cx="609120" cy="182520"/>
          </a:xfrm>
          <a:prstGeom prst="rect">
            <a:avLst/>
          </a:prstGeom>
        </p:spPr>
        <p:txBody>
          <a:bodyPr lIns="0" rIns="0" tIns="0" bIns="0" anchor="b"/>
          <a:p>
            <a:pPr>
              <a:lnSpc>
                <a:spcPct val="100000"/>
              </a:lnSpc>
            </a:pPr>
            <a:fld id="{58A6351C-22DC-4A16-BBA6-42E3AF801348}" type="slidenum">
              <a:rPr b="1" lang="en-US" sz="1000" strike="noStrike">
                <a:solidFill>
                  <a:srgbClr val="000000"/>
                </a:solidFill>
                <a:latin typeface="Arial"/>
              </a:rPr>
              <a:t>&lt;number&gt;</a:t>
            </a:fld>
            <a:endParaRPr/>
          </a:p>
        </p:txBody>
      </p:sp>
      <p:sp>
        <p:nvSpPr>
          <p:cNvPr id="228" name="PlaceHolder 3"/>
          <p:cNvSpPr>
            <a:spLocks noGrp="1"/>
          </p:cNvSpPr>
          <p:nvPr>
            <p:ph type="body"/>
          </p:nvPr>
        </p:nvSpPr>
        <p:spPr>
          <a:xfrm>
            <a:off x="304920" y="1857240"/>
            <a:ext cx="5790960" cy="4360680"/>
          </a:xfrm>
          <a:prstGeom prst="rect">
            <a:avLst/>
          </a:prstGeom>
        </p:spPr>
        <p:txBody>
          <a:bodyPr lIns="0" rIns="0" tIns="0" bIns="0"/>
          <a:p>
            <a:pPr>
              <a:buSzPct val="45000"/>
              <a:buFont typeface="StarSymbol"/>
              <a:buChar char=""/>
            </a:pPr>
            <a:r>
              <a:rPr lang="en-US" sz="2000" strike="noStrike">
                <a:solidFill>
                  <a:srgbClr val="000000"/>
                </a:solidFill>
                <a:latin typeface="Arial"/>
              </a:rPr>
              <a:t>Click to edit the outline text format</a:t>
            </a:r>
            <a:endParaRPr/>
          </a:p>
          <a:p>
            <a:pPr lvl="1">
              <a:buSzPct val="75000"/>
              <a:buFont typeface="StarSymbol"/>
              <a:buChar char=""/>
            </a:pPr>
            <a:r>
              <a:rPr lang="en-US" sz="2000" strike="noStrike">
                <a:solidFill>
                  <a:srgbClr val="000000"/>
                </a:solidFill>
                <a:latin typeface="Arial"/>
              </a:rPr>
              <a:t>Second Outline Level</a:t>
            </a:r>
            <a:endParaRPr/>
          </a:p>
          <a:p>
            <a:pPr lvl="2">
              <a:buSzPct val="45000"/>
              <a:buFont typeface="StarSymbol"/>
              <a:buChar char=""/>
            </a:pPr>
            <a:r>
              <a:rPr lang="en-US" sz="2000" strike="noStrike">
                <a:solidFill>
                  <a:srgbClr val="000000"/>
                </a:solidFill>
                <a:latin typeface="Arial"/>
              </a:rPr>
              <a:t>Third Outline Level</a:t>
            </a:r>
            <a:endParaRPr/>
          </a:p>
          <a:p>
            <a:pPr lvl="3">
              <a:buSzPct val="75000"/>
              <a:buFont typeface="StarSymbol"/>
              <a:buChar char=""/>
            </a:pPr>
            <a:r>
              <a:rPr lang="en-US" sz="2000" strike="noStrike">
                <a:solidFill>
                  <a:srgbClr val="000000"/>
                </a:solidFill>
                <a:latin typeface="Arial"/>
              </a:rPr>
              <a:t>Fourth Outline Level</a:t>
            </a:r>
            <a:endParaRPr/>
          </a:p>
          <a:p>
            <a:pPr lvl="4">
              <a:buSzPct val="45000"/>
              <a:buFont typeface="StarSymbol"/>
              <a:buChar char=""/>
            </a:pPr>
            <a:r>
              <a:rPr lang="en-US" sz="2000" strike="noStrike">
                <a:solidFill>
                  <a:srgbClr val="000000"/>
                </a:solidFill>
                <a:latin typeface="Arial"/>
              </a:rPr>
              <a:t>Fifth Outline Level</a:t>
            </a:r>
            <a:endParaRPr/>
          </a:p>
          <a:p>
            <a:pPr lvl="5">
              <a:buSzPct val="45000"/>
              <a:buFont typeface="StarSymbol"/>
              <a:buChar char=""/>
            </a:pPr>
            <a:r>
              <a:rPr lang="en-US" sz="2000" strike="noStrike">
                <a:solidFill>
                  <a:srgbClr val="000000"/>
                </a:solidFill>
                <a:latin typeface="Arial"/>
              </a:rPr>
              <a:t>Sixth Outline Level</a:t>
            </a:r>
            <a:endParaRPr/>
          </a:p>
          <a:p>
            <a:pPr>
              <a:lnSpc>
                <a:spcPct val="100000"/>
              </a:lnSpc>
              <a:buFont typeface="Wingdings" charset="2"/>
              <a:buChar char=""/>
            </a:pPr>
            <a:r>
              <a:rPr lang="en-US" sz="2000" strike="noStrike">
                <a:solidFill>
                  <a:srgbClr val="000000"/>
                </a:solidFill>
                <a:latin typeface="Arial"/>
              </a:rPr>
              <a:t>Seventh Outline LevelEdit Master text styles</a:t>
            </a:r>
            <a:endParaRPr/>
          </a:p>
          <a:p>
            <a:pPr lvl="2">
              <a:lnSpc>
                <a:spcPct val="100000"/>
              </a:lnSpc>
              <a:buFont typeface="Courier New"/>
              <a:buChar char="o"/>
            </a:pPr>
            <a:r>
              <a:rPr lang="en-US" sz="2000" strike="noStrike">
                <a:solidFill>
                  <a:srgbClr val="000000"/>
                </a:solidFill>
                <a:latin typeface="Arial"/>
              </a:rPr>
              <a:t>Second level</a:t>
            </a:r>
            <a:endParaRPr/>
          </a:p>
          <a:p>
            <a:pPr lvl="3">
              <a:lnSpc>
                <a:spcPct val="100000"/>
              </a:lnSpc>
              <a:buFont typeface="Arial"/>
              <a:buChar char="•"/>
            </a:pPr>
            <a:r>
              <a:rPr lang="en-US" sz="2000" strike="noStrike">
                <a:solidFill>
                  <a:srgbClr val="000000"/>
                </a:solidFill>
                <a:latin typeface="Arial"/>
              </a:rPr>
              <a:t>Third level</a:t>
            </a:r>
            <a:endParaRPr/>
          </a:p>
          <a:p>
            <a:pPr lvl="4">
              <a:lnSpc>
                <a:spcPct val="100000"/>
              </a:lnSpc>
              <a:buFont typeface="System Font Regular"/>
              <a:buChar char="◦"/>
            </a:pPr>
            <a:r>
              <a:rPr lang="en-US" sz="2000" strike="noStrike">
                <a:solidFill>
                  <a:srgbClr val="000000"/>
                </a:solidFill>
                <a:latin typeface="Arial"/>
              </a:rPr>
              <a:t>Fourth level</a:t>
            </a:r>
            <a:endParaRPr/>
          </a:p>
        </p:txBody>
      </p:sp>
      <p:sp>
        <p:nvSpPr>
          <p:cNvPr id="229" name="PlaceHolder 4"/>
          <p:cNvSpPr>
            <a:spLocks noGrp="1"/>
          </p:cNvSpPr>
          <p:nvPr>
            <p:ph type="title"/>
          </p:nvPr>
        </p:nvSpPr>
        <p:spPr>
          <a:xfrm>
            <a:off x="304920" y="212760"/>
            <a:ext cx="11155320" cy="914040"/>
          </a:xfrm>
          <a:prstGeom prst="rect">
            <a:avLst/>
          </a:prstGeom>
        </p:spPr>
        <p:txBody>
          <a:bodyPr lIns="0" rIns="0" tIns="0" bIns="0" anchor="ctr"/>
          <a:p>
            <a:pPr>
              <a:lnSpc>
                <a:spcPct val="100000"/>
              </a:lnSpc>
            </a:pPr>
            <a:r>
              <a:rPr b="1" lang="en-US" sz="2800" strike="noStrike">
                <a:solidFill>
                  <a:srgbClr val="ffffff"/>
                </a:solidFill>
                <a:latin typeface="Arial"/>
              </a:rPr>
              <a:t>Click to edit the title text formatHeader – Arial, Bold – 28-32 pt – White – Left-aligned</a:t>
            </a:r>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64" name="CustomShape 1"/>
          <p:cNvSpPr/>
          <p:nvPr/>
        </p:nvSpPr>
        <p:spPr>
          <a:xfrm flipH="1">
            <a:off x="11642400" y="5189400"/>
            <a:ext cx="548280" cy="16686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65" name="PlaceHolder 2"/>
          <p:cNvSpPr>
            <a:spLocks noGrp="1"/>
          </p:cNvSpPr>
          <p:nvPr>
            <p:ph type="title"/>
          </p:nvPr>
        </p:nvSpPr>
        <p:spPr>
          <a:xfrm>
            <a:off x="529200" y="274680"/>
            <a:ext cx="11143800" cy="996480"/>
          </a:xfrm>
          <a:prstGeom prst="rect">
            <a:avLst/>
          </a:prstGeom>
        </p:spPr>
        <p:txBody>
          <a:bodyPr lIns="0"/>
          <a:p>
            <a:pPr>
              <a:lnSpc>
                <a:spcPct val="100000"/>
              </a:lnSpc>
            </a:pPr>
            <a:r>
              <a:rPr b="1" lang="en-US" sz="2800" strike="noStrike">
                <a:solidFill>
                  <a:srgbClr val="0063a7"/>
                </a:solidFill>
                <a:latin typeface="Georgia"/>
              </a:rPr>
              <a:t>Click to edit the title text formatClick to edit Master title style</a:t>
            </a:r>
            <a:endParaRPr/>
          </a:p>
        </p:txBody>
      </p:sp>
      <p:sp>
        <p:nvSpPr>
          <p:cNvPr id="266" name="PlaceHolder 3"/>
          <p:cNvSpPr>
            <a:spLocks noGrp="1"/>
          </p:cNvSpPr>
          <p:nvPr>
            <p:ph type="sldNum"/>
          </p:nvPr>
        </p:nvSpPr>
        <p:spPr>
          <a:xfrm>
            <a:off x="11309760" y="6472440"/>
            <a:ext cx="837720" cy="364680"/>
          </a:xfrm>
          <a:prstGeom prst="rect">
            <a:avLst/>
          </a:prstGeom>
        </p:spPr>
        <p:txBody>
          <a:bodyPr anchor="ctr"/>
          <a:p>
            <a:pPr algn="r">
              <a:lnSpc>
                <a:spcPct val="100000"/>
              </a:lnSpc>
            </a:pPr>
            <a:fld id="{6426F91D-CF2F-4E57-B4D5-38FA6EF5B848}" type="slidenum">
              <a:rPr lang="en-US" sz="1400" strike="noStrike">
                <a:solidFill>
                  <a:srgbClr val="a6a6a6"/>
                </a:solidFill>
                <a:latin typeface="Calibri"/>
              </a:rPr>
              <a:t>&lt;number&gt;</a:t>
            </a:fld>
            <a:endParaRPr/>
          </a:p>
        </p:txBody>
      </p:sp>
      <p:pic>
        <p:nvPicPr>
          <p:cNvPr id="267" name="Picture 5" descr=""/>
          <p:cNvPicPr/>
          <p:nvPr/>
        </p:nvPicPr>
        <p:blipFill>
          <a:blip r:embed="rId2"/>
          <a:stretch/>
        </p:blipFill>
        <p:spPr>
          <a:xfrm>
            <a:off x="529200" y="5998680"/>
            <a:ext cx="1629720" cy="473400"/>
          </a:xfrm>
          <a:prstGeom prst="rect">
            <a:avLst/>
          </a:prstGeom>
          <a:ln>
            <a:noFill/>
          </a:ln>
        </p:spPr>
      </p:pic>
      <p:sp>
        <p:nvSpPr>
          <p:cNvPr id="268" name="PlaceHolder 4"/>
          <p:cNvSpPr>
            <a:spLocks noGrp="1"/>
          </p:cNvSpPr>
          <p:nvPr>
            <p:ph type="body"/>
          </p:nvPr>
        </p:nvSpPr>
        <p:spPr>
          <a:xfrm>
            <a:off x="609480" y="1604520"/>
            <a:ext cx="10972440" cy="3977280"/>
          </a:xfrm>
          <a:prstGeom prst="rect">
            <a:avLst/>
          </a:prstGeom>
        </p:spPr>
        <p:txBody>
          <a:bodyPr lIns="0" rIns="0" tIns="0" bIns="0"/>
          <a:p>
            <a:pPr>
              <a:buSzPct val="45000"/>
              <a:buFont typeface="StarSymbol"/>
              <a:buChar char=""/>
            </a:pPr>
            <a:r>
              <a:rPr lang="en-US" sz="2400">
                <a:latin typeface="Calibri"/>
              </a:rPr>
              <a:t>Click to edit the outline text format</a:t>
            </a:r>
            <a:endParaRPr/>
          </a:p>
          <a:p>
            <a:pPr lvl="1">
              <a:buSzPct val="75000"/>
              <a:buFont typeface="StarSymbol"/>
              <a:buChar char=""/>
            </a:pPr>
            <a:r>
              <a:rPr lang="en-US">
                <a:latin typeface="Calibri"/>
              </a:rPr>
              <a:t>Second Outline Level</a:t>
            </a:r>
            <a:endParaRPr/>
          </a:p>
          <a:p>
            <a:pPr lvl="2">
              <a:buSzPct val="45000"/>
              <a:buFont typeface="StarSymbol"/>
              <a:buChar char=""/>
            </a:pPr>
            <a:r>
              <a:rPr lang="en-US" sz="1600">
                <a:latin typeface="Calibri"/>
              </a:rPr>
              <a:t>Third Outline Level</a:t>
            </a:r>
            <a:endParaRPr/>
          </a:p>
          <a:p>
            <a:pPr lvl="3">
              <a:buSzPct val="75000"/>
              <a:buFont typeface="StarSymbol"/>
              <a:buChar char=""/>
            </a:pPr>
            <a:r>
              <a:rPr lang="en-US" sz="16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03" name="Line 1"/>
          <p:cNvSpPr/>
          <p:nvPr/>
        </p:nvSpPr>
        <p:spPr>
          <a:xfrm>
            <a:off x="9370800" y="0"/>
            <a:ext cx="1219320" cy="6858000"/>
          </a:xfrm>
          <a:prstGeom prst="line">
            <a:avLst/>
          </a:prstGeom>
          <a:ln w="9360">
            <a:solidFill>
              <a:schemeClr val="accent1">
                <a:alpha val="70000"/>
              </a:schemeClr>
            </a:solidFill>
            <a:round/>
          </a:ln>
        </p:spPr>
      </p:sp>
      <p:sp>
        <p:nvSpPr>
          <p:cNvPr id="304" name="Line 2"/>
          <p:cNvSpPr/>
          <p:nvPr/>
        </p:nvSpPr>
        <p:spPr>
          <a:xfrm flipH="1">
            <a:off x="7425000" y="3681360"/>
            <a:ext cx="4763520" cy="3176640"/>
          </a:xfrm>
          <a:prstGeom prst="line">
            <a:avLst/>
          </a:prstGeom>
          <a:ln w="9360">
            <a:solidFill>
              <a:schemeClr val="accent1">
                <a:alpha val="70000"/>
              </a:schemeClr>
            </a:solidFill>
            <a:round/>
          </a:ln>
        </p:spPr>
      </p:sp>
      <p:sp>
        <p:nvSpPr>
          <p:cNvPr id="305" name="CustomShape 3"/>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06" name="CustomShape 4"/>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07" name="CustomShape 5"/>
          <p:cNvSpPr/>
          <p:nvPr/>
        </p:nvSpPr>
        <p:spPr>
          <a:xfrm>
            <a:off x="8932320" y="3048120"/>
            <a:ext cx="3259440" cy="38095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08" name="CustomShape 6"/>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09" name="CustomShape 7"/>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10" name="CustomShape 8"/>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11" name="CustomShape 9"/>
          <p:cNvSpPr/>
          <p:nvPr/>
        </p:nvSpPr>
        <p:spPr>
          <a:xfrm>
            <a:off x="10371600" y="3589920"/>
            <a:ext cx="1816920" cy="32677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12" name="CustomShape 10"/>
          <p:cNvSpPr/>
          <p:nvPr/>
        </p:nvSpPr>
        <p:spPr>
          <a:xfrm>
            <a:off x="0" y="4013280"/>
            <a:ext cx="448200" cy="2844360"/>
          </a:xfrm>
          <a:prstGeom prst="triangle">
            <a:avLst>
              <a:gd name="adj" fmla="val 1080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13" name="PlaceHolder 11"/>
          <p:cNvSpPr>
            <a:spLocks noGrp="1"/>
          </p:cNvSpPr>
          <p:nvPr>
            <p:ph type="title"/>
          </p:nvPr>
        </p:nvSpPr>
        <p:spPr>
          <a:xfrm>
            <a:off x="677160" y="609480"/>
            <a:ext cx="8596440" cy="1320480"/>
          </a:xfrm>
          <a:prstGeom prst="rect">
            <a:avLst/>
          </a:prstGeom>
        </p:spPr>
        <p:txBody>
          <a:bodyPr/>
          <a:p>
            <a:pPr>
              <a:lnSpc>
                <a:spcPct val="100000"/>
              </a:lnSpc>
            </a:pPr>
            <a:r>
              <a:rPr lang="en-US" sz="3600" strike="noStrike">
                <a:solidFill>
                  <a:srgbClr val="5fcbef"/>
                </a:solidFill>
                <a:latin typeface="Trebuchet MS"/>
              </a:rPr>
              <a:t>Click to edit the title text formatClick to edit Master title style</a:t>
            </a:r>
            <a:endParaRPr/>
          </a:p>
        </p:txBody>
      </p:sp>
      <p:sp>
        <p:nvSpPr>
          <p:cNvPr id="314" name="PlaceHolder 12"/>
          <p:cNvSpPr>
            <a:spLocks noGrp="1"/>
          </p:cNvSpPr>
          <p:nvPr>
            <p:ph type="body"/>
          </p:nvPr>
        </p:nvSpPr>
        <p:spPr>
          <a:xfrm>
            <a:off x="677160" y="2160720"/>
            <a:ext cx="8596440" cy="3880440"/>
          </a:xfrm>
          <a:prstGeom prst="rect">
            <a:avLst/>
          </a:prstGeom>
        </p:spPr>
        <p:txBody>
          <a:bodyPr/>
          <a:p>
            <a:pPr>
              <a:buSzPct val="45000"/>
              <a:buFont typeface="StarSymbol"/>
              <a:buChar char=""/>
            </a:pPr>
            <a:r>
              <a:rPr lang="en-US" strike="noStrike">
                <a:solidFill>
                  <a:srgbClr val="404040"/>
                </a:solidFill>
                <a:latin typeface="Trebuchet MS"/>
              </a:rPr>
              <a:t>Click to edit the outline text format</a:t>
            </a:r>
            <a:endParaRPr/>
          </a:p>
          <a:p>
            <a:pPr lvl="1">
              <a:buSzPct val="75000"/>
              <a:buFont typeface="StarSymbol"/>
              <a:buChar char=""/>
            </a:pPr>
            <a:r>
              <a:rPr lang="en-US" strike="noStrike">
                <a:solidFill>
                  <a:srgbClr val="404040"/>
                </a:solidFill>
                <a:latin typeface="Trebuchet MS"/>
              </a:rPr>
              <a:t>Second Outline Level</a:t>
            </a:r>
            <a:endParaRPr/>
          </a:p>
          <a:p>
            <a:pPr lvl="2">
              <a:buSzPct val="45000"/>
              <a:buFont typeface="StarSymbol"/>
              <a:buChar char=""/>
            </a:pPr>
            <a:r>
              <a:rPr lang="en-US" strike="noStrike">
                <a:solidFill>
                  <a:srgbClr val="404040"/>
                </a:solidFill>
                <a:latin typeface="Trebuchet MS"/>
              </a:rPr>
              <a:t>Third Outline Level</a:t>
            </a:r>
            <a:endParaRPr/>
          </a:p>
          <a:p>
            <a:pPr lvl="3">
              <a:buSzPct val="75000"/>
              <a:buFont typeface="StarSymbol"/>
              <a:buChar char=""/>
            </a:pPr>
            <a:r>
              <a:rPr lang="en-US" strike="noStrike">
                <a:solidFill>
                  <a:srgbClr val="404040"/>
                </a:solidFill>
                <a:latin typeface="Trebuchet MS"/>
              </a:rPr>
              <a:t>Fourth Outline Level</a:t>
            </a:r>
            <a:endParaRPr/>
          </a:p>
          <a:p>
            <a:pPr lvl="4">
              <a:buSzPct val="45000"/>
              <a:buFont typeface="StarSymbol"/>
              <a:buChar char=""/>
            </a:pPr>
            <a:r>
              <a:rPr lang="en-US" strike="noStrike">
                <a:solidFill>
                  <a:srgbClr val="404040"/>
                </a:solidFill>
                <a:latin typeface="Trebuchet MS"/>
              </a:rPr>
              <a:t>Fifth Outline Level</a:t>
            </a:r>
            <a:endParaRPr/>
          </a:p>
          <a:p>
            <a:pPr lvl="5">
              <a:buSzPct val="45000"/>
              <a:buFont typeface="StarSymbol"/>
              <a:buChar char=""/>
            </a:pPr>
            <a:r>
              <a:rPr lang="en-US" strike="noStrike">
                <a:solidFill>
                  <a:srgbClr val="404040"/>
                </a:solidFill>
                <a:latin typeface="Trebuchet MS"/>
              </a:rPr>
              <a:t>Sixth Outline Level</a:t>
            </a:r>
            <a:endParaRPr/>
          </a:p>
          <a:p>
            <a:pPr>
              <a:lnSpc>
                <a:spcPct val="100000"/>
              </a:lnSpc>
              <a:buSzPct val="80000"/>
              <a:buFont typeface="Wingdings 3" charset="2"/>
              <a:buChar char=""/>
            </a:pPr>
            <a:r>
              <a:rPr lang="en-US" strike="noStrike">
                <a:solidFill>
                  <a:srgbClr val="404040"/>
                </a:solidFill>
                <a:latin typeface="Trebuchet MS"/>
              </a:rPr>
              <a:t>Seventh Outline LevelEdit Master text styles</a:t>
            </a:r>
            <a:endParaRPr/>
          </a:p>
          <a:p>
            <a:pPr lvl="1">
              <a:lnSpc>
                <a:spcPct val="100000"/>
              </a:lnSpc>
              <a:buSzPct val="80000"/>
              <a:buFont typeface="Wingdings 3" charset="2"/>
              <a:buChar char=""/>
            </a:pPr>
            <a:r>
              <a:rPr lang="en-US" sz="1600" strike="noStrike">
                <a:solidFill>
                  <a:srgbClr val="404040"/>
                </a:solidFill>
                <a:latin typeface="Trebuchet MS"/>
              </a:rPr>
              <a:t>Second level</a:t>
            </a:r>
            <a:endParaRPr/>
          </a:p>
          <a:p>
            <a:pPr lvl="2">
              <a:lnSpc>
                <a:spcPct val="100000"/>
              </a:lnSpc>
              <a:buSzPct val="80000"/>
              <a:buFont typeface="Wingdings 3" charset="2"/>
              <a:buChar char=""/>
            </a:pPr>
            <a:r>
              <a:rPr lang="en-US" sz="1400" strike="noStrike">
                <a:solidFill>
                  <a:srgbClr val="404040"/>
                </a:solidFill>
                <a:latin typeface="Trebuchet MS"/>
              </a:rPr>
              <a:t>Third level</a:t>
            </a:r>
            <a:endParaRPr/>
          </a:p>
          <a:p>
            <a:pPr lvl="3">
              <a:lnSpc>
                <a:spcPct val="100000"/>
              </a:lnSpc>
              <a:buSzPct val="80000"/>
              <a:buFont typeface="Wingdings 3" charset="2"/>
              <a:buChar char=""/>
            </a:pPr>
            <a:r>
              <a:rPr lang="en-US" sz="1200" strike="noStrike">
                <a:solidFill>
                  <a:srgbClr val="404040"/>
                </a:solidFill>
                <a:latin typeface="Trebuchet MS"/>
              </a:rPr>
              <a:t>Fourth level</a:t>
            </a:r>
            <a:endParaRPr/>
          </a:p>
          <a:p>
            <a:pPr lvl="4">
              <a:lnSpc>
                <a:spcPct val="100000"/>
              </a:lnSpc>
              <a:buSzPct val="80000"/>
              <a:buFont typeface="Wingdings 3" charset="2"/>
              <a:buChar char=""/>
            </a:pPr>
            <a:r>
              <a:rPr lang="en-US" sz="1200" strike="noStrike">
                <a:solidFill>
                  <a:srgbClr val="404040"/>
                </a:solidFill>
                <a:latin typeface="Trebuchet MS"/>
              </a:rPr>
              <a:t>Fifth level</a:t>
            </a:r>
            <a:endParaRPr/>
          </a:p>
        </p:txBody>
      </p:sp>
      <p:sp>
        <p:nvSpPr>
          <p:cNvPr id="315" name="PlaceHolder 13"/>
          <p:cNvSpPr>
            <a:spLocks noGrp="1"/>
          </p:cNvSpPr>
          <p:nvPr>
            <p:ph type="dt"/>
          </p:nvPr>
        </p:nvSpPr>
        <p:spPr>
          <a:xfrm>
            <a:off x="7205040" y="6041520"/>
            <a:ext cx="911520" cy="364680"/>
          </a:xfrm>
          <a:prstGeom prst="rect">
            <a:avLst/>
          </a:prstGeom>
        </p:spPr>
        <p:txBody>
          <a:bodyPr anchor="ctr"/>
          <a:p>
            <a:pPr algn="r">
              <a:lnSpc>
                <a:spcPct val="100000"/>
              </a:lnSpc>
            </a:pPr>
            <a:r>
              <a:rPr lang="en-US" sz="900" strike="noStrike">
                <a:solidFill>
                  <a:srgbClr val="8b8b8b"/>
                </a:solidFill>
                <a:latin typeface="Trebuchet MS"/>
              </a:rPr>
              <a:t>9/29/22</a:t>
            </a:r>
            <a:endParaRPr/>
          </a:p>
        </p:txBody>
      </p:sp>
      <p:sp>
        <p:nvSpPr>
          <p:cNvPr id="316" name="PlaceHolder 14"/>
          <p:cNvSpPr>
            <a:spLocks noGrp="1"/>
          </p:cNvSpPr>
          <p:nvPr>
            <p:ph type="ftr"/>
          </p:nvPr>
        </p:nvSpPr>
        <p:spPr>
          <a:xfrm>
            <a:off x="677160" y="6041520"/>
            <a:ext cx="6297120" cy="364680"/>
          </a:xfrm>
          <a:prstGeom prst="rect">
            <a:avLst/>
          </a:prstGeom>
        </p:spPr>
        <p:txBody>
          <a:bodyPr anchor="ctr"/>
          <a:p>
            <a:endParaRPr/>
          </a:p>
        </p:txBody>
      </p:sp>
      <p:sp>
        <p:nvSpPr>
          <p:cNvPr id="317" name="PlaceHolder 15"/>
          <p:cNvSpPr>
            <a:spLocks noGrp="1"/>
          </p:cNvSpPr>
          <p:nvPr>
            <p:ph type="sldNum"/>
          </p:nvPr>
        </p:nvSpPr>
        <p:spPr>
          <a:xfrm>
            <a:off x="8590680" y="6041520"/>
            <a:ext cx="682920" cy="364680"/>
          </a:xfrm>
          <a:prstGeom prst="rect">
            <a:avLst/>
          </a:prstGeom>
        </p:spPr>
        <p:txBody>
          <a:bodyPr anchor="ctr"/>
          <a:p>
            <a:pPr algn="r">
              <a:lnSpc>
                <a:spcPct val="100000"/>
              </a:lnSpc>
            </a:pPr>
            <a:fld id="{99FF7064-874B-4946-AE0C-5B9253383E9B}" type="slidenum">
              <a:rPr lang="en-US" sz="900" strike="noStrike">
                <a:solidFill>
                  <a:srgbClr val="5fcbef"/>
                </a:solidFill>
                <a:latin typeface="Trebuchet MS"/>
              </a:rPr>
              <a:t>&lt;number&gt;</a:t>
            </a:fld>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352" name="Picture 19" descr=""/>
          <p:cNvPicPr/>
          <p:nvPr/>
        </p:nvPicPr>
        <p:blipFill>
          <a:blip r:embed="rId2"/>
          <a:stretch/>
        </p:blipFill>
        <p:spPr>
          <a:xfrm>
            <a:off x="0" y="0"/>
            <a:ext cx="12191760" cy="6857640"/>
          </a:xfrm>
          <a:prstGeom prst="rect">
            <a:avLst/>
          </a:prstGeom>
          <a:ln>
            <a:noFill/>
          </a:ln>
        </p:spPr>
      </p:pic>
      <p:pic>
        <p:nvPicPr>
          <p:cNvPr id="353" name="Graphic 8" descr=""/>
          <p:cNvPicPr/>
          <p:nvPr/>
        </p:nvPicPr>
        <p:blipFill>
          <a:blip r:embed="rId3"/>
          <a:stretch/>
        </p:blipFill>
        <p:spPr>
          <a:xfrm>
            <a:off x="0" y="921960"/>
            <a:ext cx="6099840" cy="5042520"/>
          </a:xfrm>
          <a:prstGeom prst="rect">
            <a:avLst/>
          </a:prstGeom>
          <a:ln>
            <a:noFill/>
          </a:ln>
        </p:spPr>
      </p:pic>
      <p:sp>
        <p:nvSpPr>
          <p:cNvPr id="354" name="PlaceHolder 1"/>
          <p:cNvSpPr>
            <a:spLocks noGrp="1"/>
          </p:cNvSpPr>
          <p:nvPr>
            <p:ph type="sldNum"/>
          </p:nvPr>
        </p:nvSpPr>
        <p:spPr>
          <a:xfrm>
            <a:off x="11277720" y="6492960"/>
            <a:ext cx="609120" cy="182520"/>
          </a:xfrm>
          <a:prstGeom prst="rect">
            <a:avLst/>
          </a:prstGeom>
        </p:spPr>
        <p:txBody>
          <a:bodyPr lIns="0" rIns="0" tIns="0" bIns="0" anchor="b"/>
          <a:p>
            <a:pPr>
              <a:lnSpc>
                <a:spcPct val="100000"/>
              </a:lnSpc>
            </a:pPr>
            <a:fld id="{3B6309EE-26CC-4796-B789-76ADAAC2F81B}" type="slidenum">
              <a:rPr b="1" lang="en-US" sz="1000" strike="noStrike">
                <a:solidFill>
                  <a:srgbClr val="ffffff"/>
                </a:solidFill>
                <a:latin typeface="Arial"/>
              </a:rPr>
              <a:t>&lt;number&gt;</a:t>
            </a:fld>
            <a:endParaRPr/>
          </a:p>
        </p:txBody>
      </p:sp>
      <p:sp>
        <p:nvSpPr>
          <p:cNvPr id="355" name="PlaceHolder 2"/>
          <p:cNvSpPr>
            <a:spLocks noGrp="1"/>
          </p:cNvSpPr>
          <p:nvPr>
            <p:ph type="title"/>
          </p:nvPr>
        </p:nvSpPr>
        <p:spPr>
          <a:xfrm>
            <a:off x="358560" y="1286640"/>
            <a:ext cx="5340240" cy="4284720"/>
          </a:xfrm>
          <a:prstGeom prst="rect">
            <a:avLst/>
          </a:prstGeom>
        </p:spPr>
        <p:txBody>
          <a:bodyPr lIns="0" rIns="0" tIns="0" bIns="0" anchor="ctr"/>
          <a:p>
            <a:pPr>
              <a:lnSpc>
                <a:spcPct val="100000"/>
              </a:lnSpc>
            </a:pPr>
            <a:r>
              <a:rPr b="1" lang="en-US" sz="2800" strike="noStrike">
                <a:solidFill>
                  <a:srgbClr val="ffffff"/>
                </a:solidFill>
                <a:latin typeface="Arial"/>
              </a:rPr>
              <a:t>Click to edit the title text formatSection Header – Arial, Bold – 28-32 pt – White – Left-aligned</a:t>
            </a:r>
            <a:endParaRPr/>
          </a:p>
        </p:txBody>
      </p:sp>
      <p:sp>
        <p:nvSpPr>
          <p:cNvPr id="356" name="PlaceHolder 3"/>
          <p:cNvSpPr>
            <a:spLocks noGrp="1"/>
          </p:cNvSpPr>
          <p:nvPr>
            <p:ph type="body"/>
          </p:nvPr>
        </p:nvSpPr>
        <p:spPr>
          <a:xfrm>
            <a:off x="609480" y="1604520"/>
            <a:ext cx="10972440" cy="3977280"/>
          </a:xfrm>
          <a:prstGeom prst="rect">
            <a:avLst/>
          </a:prstGeom>
        </p:spPr>
        <p:txBody>
          <a:bodyPr lIns="0" rIns="0" tIns="0" bIns="0"/>
          <a:p>
            <a:pPr>
              <a:buSzPct val="45000"/>
              <a:buFont typeface="StarSymbol"/>
              <a:buChar char=""/>
            </a:pPr>
            <a:r>
              <a:rPr lang="en-US" sz="2000">
                <a:latin typeface="Arial"/>
              </a:rPr>
              <a:t>Click to edit the outline text format</a:t>
            </a:r>
            <a:endParaRPr/>
          </a:p>
          <a:p>
            <a:pPr lvl="1">
              <a:buSzPct val="75000"/>
              <a:buFont typeface="StarSymbol"/>
              <a:buChar char=""/>
            </a:pPr>
            <a:r>
              <a:rPr lang="en-US" sz="2000">
                <a:latin typeface="Arial"/>
              </a:rPr>
              <a:t>Second Outline Level</a:t>
            </a:r>
            <a:endParaRPr/>
          </a:p>
          <a:p>
            <a:pPr lvl="2">
              <a:buSzPct val="45000"/>
              <a:buFont typeface="StarSymbol"/>
              <a:buChar char=""/>
            </a:pPr>
            <a:r>
              <a:rPr lang="en-US" sz="20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6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6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slideLayout" Target="../slideLayouts/slideLayout61.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5.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73.xml"/>
</Relationships>
</file>

<file path=ppt/slides/_rels/slide1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6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85.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5.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25.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37.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33" name="TextShape 1"/>
          <p:cNvSpPr txBox="1"/>
          <p:nvPr/>
        </p:nvSpPr>
        <p:spPr>
          <a:xfrm>
            <a:off x="1332000" y="2441880"/>
            <a:ext cx="8942760" cy="4280400"/>
          </a:xfrm>
          <a:prstGeom prst="rect">
            <a:avLst/>
          </a:prstGeom>
          <a:noFill/>
          <a:ln>
            <a:noFill/>
          </a:ln>
        </p:spPr>
        <p:txBody>
          <a:bodyPr anchor="b"/>
          <a:p>
            <a:pPr algn="ctr">
              <a:lnSpc>
                <a:spcPct val="100000"/>
              </a:lnSpc>
            </a:pP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lang="en-US" sz="3600" strike="noStrike">
                <a:solidFill>
                  <a:srgbClr val="0f7698"/>
                </a:solidFill>
                <a:latin typeface="Verdana"/>
                <a:ea typeface="Verdana"/>
              </a:rPr>
              <a:t>
</a:t>
            </a:r>
            <a:r>
              <a:rPr b="1" lang="en-US" sz="3600" strike="noStrike">
                <a:solidFill>
                  <a:srgbClr val="0f7698"/>
                </a:solidFill>
                <a:latin typeface="Arial"/>
                <a:ea typeface="Verdana"/>
              </a:rPr>
              <a:t>Sierra Community Medical Foundation </a:t>
            </a:r>
            <a:r>
              <a:rPr b="1" lang="en-US" sz="3600" strike="noStrike">
                <a:solidFill>
                  <a:srgbClr val="0f7698"/>
                </a:solidFill>
                <a:latin typeface="Arial"/>
                <a:ea typeface="Verdana"/>
              </a:rPr>
              <a:t>
</a:t>
            </a:r>
            <a:r>
              <a:rPr b="1" lang="en-US" sz="3600" strike="noStrike">
                <a:solidFill>
                  <a:srgbClr val="0f7698"/>
                </a:solidFill>
                <a:latin typeface="Arial"/>
                <a:ea typeface="Verdana"/>
              </a:rPr>
              <a:t>ACEs/Wellness Summit</a:t>
            </a:r>
            <a:r>
              <a:rPr b="1" lang="en-US" sz="3600" strike="noStrike">
                <a:solidFill>
                  <a:srgbClr val="0f7698"/>
                </a:solidFill>
                <a:latin typeface="Arial"/>
                <a:ea typeface="Verdana"/>
              </a:rPr>
              <a:t>
</a:t>
            </a:r>
            <a:r>
              <a:rPr b="1" lang="en-US" sz="3600" strike="noStrike">
                <a:solidFill>
                  <a:srgbClr val="0f7698"/>
                </a:solidFill>
                <a:latin typeface="Arial"/>
                <a:ea typeface="Verdana"/>
              </a:rPr>
              <a:t>
</a:t>
            </a:r>
            <a:r>
              <a:rPr b="1" lang="en-US" sz="2800" strike="noStrike">
                <a:solidFill>
                  <a:srgbClr val="0f7698"/>
                </a:solidFill>
                <a:latin typeface="Arial"/>
                <a:ea typeface="Verdana"/>
              </a:rPr>
              <a:t>September 30, 2022 </a:t>
            </a:r>
            <a:r>
              <a:rPr lang="en-US" sz="3600" strike="noStrike">
                <a:solidFill>
                  <a:srgbClr val="0f7698"/>
                </a:solidFill>
                <a:latin typeface="Arial"/>
                <a:ea typeface="Verdana"/>
              </a:rPr>
              <a:t>
</a:t>
            </a:r>
            <a:r>
              <a:rPr lang="en-US" sz="3600" strike="noStrike">
                <a:solidFill>
                  <a:srgbClr val="0f7698"/>
                </a:solidFill>
                <a:latin typeface="Arial"/>
                <a:ea typeface="Verdana"/>
              </a:rPr>
              <a:t>
</a:t>
            </a:r>
            <a:r>
              <a:rPr lang="en-US" sz="2800" strike="noStrike">
                <a:solidFill>
                  <a:srgbClr val="0f7698"/>
                </a:solidFill>
                <a:latin typeface="Arial"/>
                <a:ea typeface="Verdana"/>
              </a:rPr>
              <a:t>Dennis McIntyre, MD, FAAP</a:t>
            </a:r>
            <a:r>
              <a:rPr lang="en-US" sz="2800" strike="noStrike">
                <a:solidFill>
                  <a:srgbClr val="0f7698"/>
                </a:solidFill>
                <a:latin typeface="Arial"/>
                <a:ea typeface="Verdana"/>
              </a:rPr>
              <a:t>
</a:t>
            </a:r>
            <a:r>
              <a:rPr lang="en-US" sz="2800" strike="noStrike">
                <a:solidFill>
                  <a:srgbClr val="0f7698"/>
                </a:solidFill>
                <a:latin typeface="Arial"/>
                <a:ea typeface="Verdana"/>
              </a:rPr>
              <a:t>Medical Director</a:t>
            </a:r>
            <a:r>
              <a:rPr lang="en-US" sz="2800" strike="noStrike">
                <a:solidFill>
                  <a:srgbClr val="0f7698"/>
                </a:solidFill>
                <a:latin typeface="Arial"/>
                <a:ea typeface="Verdana"/>
              </a:rPr>
              <a:t>
</a:t>
            </a:r>
            <a:r>
              <a:rPr lang="en-US" sz="2800" strike="noStrike">
                <a:solidFill>
                  <a:srgbClr val="0f7698"/>
                </a:solidFill>
                <a:latin typeface="Arial"/>
                <a:ea typeface="Verdana"/>
              </a:rPr>
              <a:t>Anthem Medicaid Health Plan</a:t>
            </a:r>
            <a:r>
              <a:rPr lang="en-US" sz="2800" strike="noStrike">
                <a:solidFill>
                  <a:srgbClr val="0f7698"/>
                </a:solidFill>
                <a:latin typeface="Arial"/>
                <a:ea typeface="Verdana"/>
              </a:rPr>
              <a:t>
</a:t>
            </a:r>
            <a:r>
              <a:rPr b="1" lang="en-US" sz="2800" strike="noStrike">
                <a:solidFill>
                  <a:srgbClr val="5fcbef"/>
                </a:solidFill>
                <a:latin typeface="Arial"/>
                <a:ea typeface="Verdana"/>
              </a:rPr>
              <a:t> </a:t>
            </a:r>
            <a:endParaRPr/>
          </a:p>
        </p:txBody>
      </p:sp>
      <p:pic>
        <p:nvPicPr>
          <p:cNvPr id="434" name="Picture 3" descr=""/>
          <p:cNvPicPr/>
          <p:nvPr/>
        </p:nvPicPr>
        <p:blipFill>
          <a:blip r:embed="rId1"/>
          <a:stretch/>
        </p:blipFill>
        <p:spPr>
          <a:xfrm>
            <a:off x="3697920" y="333000"/>
            <a:ext cx="4211280" cy="121032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81" name="TextShape 1"/>
          <p:cNvSpPr txBox="1"/>
          <p:nvPr/>
        </p:nvSpPr>
        <p:spPr>
          <a:xfrm>
            <a:off x="11277720" y="6492960"/>
            <a:ext cx="609120" cy="182520"/>
          </a:xfrm>
          <a:prstGeom prst="rect">
            <a:avLst/>
          </a:prstGeom>
          <a:noFill/>
          <a:ln>
            <a:noFill/>
          </a:ln>
        </p:spPr>
        <p:txBody>
          <a:bodyPr lIns="0" rIns="0" tIns="0" bIns="0" anchor="b"/>
          <a:p>
            <a:pPr algn="r">
              <a:lnSpc>
                <a:spcPct val="100000"/>
              </a:lnSpc>
            </a:pPr>
            <a:fld id="{6844E12D-EBED-48F6-8FCD-4AFA32B01BAF}" type="slidenum">
              <a:rPr b="1" lang="en-US" sz="1000" strike="noStrike">
                <a:solidFill>
                  <a:srgbClr val="000000"/>
                </a:solidFill>
                <a:latin typeface="Arial"/>
              </a:rPr>
              <a:t>&lt;number&gt;</a:t>
            </a:fld>
            <a:endParaRPr/>
          </a:p>
        </p:txBody>
      </p:sp>
      <p:sp>
        <p:nvSpPr>
          <p:cNvPr id="482" name="TextShape 2"/>
          <p:cNvSpPr txBox="1"/>
          <p:nvPr/>
        </p:nvSpPr>
        <p:spPr>
          <a:xfrm>
            <a:off x="304920" y="-11160"/>
            <a:ext cx="11155320" cy="1124640"/>
          </a:xfrm>
          <a:prstGeom prst="rect">
            <a:avLst/>
          </a:prstGeom>
          <a:noFill/>
          <a:ln>
            <a:noFill/>
          </a:ln>
        </p:spPr>
        <p:txBody>
          <a:bodyPr lIns="0" rIns="0" tIns="0" bIns="0" anchor="ctr"/>
          <a:p>
            <a:pPr>
              <a:lnSpc>
                <a:spcPct val="100000"/>
              </a:lnSpc>
            </a:pPr>
            <a:r>
              <a:rPr b="1" lang="en-US" sz="4000" strike="noStrike">
                <a:solidFill>
                  <a:srgbClr val="ffffff"/>
                </a:solidFill>
                <a:latin typeface="Arial"/>
              </a:rPr>
              <a:t>LiveHealth Online</a:t>
            </a:r>
            <a:endParaRPr/>
          </a:p>
        </p:txBody>
      </p:sp>
      <p:pic>
        <p:nvPicPr>
          <p:cNvPr id="483" name="Picture 4" descr=""/>
          <p:cNvPicPr/>
          <p:nvPr/>
        </p:nvPicPr>
        <p:blipFill>
          <a:blip r:embed="rId1"/>
          <a:stretch/>
        </p:blipFill>
        <p:spPr>
          <a:xfrm rot="21205800">
            <a:off x="2135880" y="984240"/>
            <a:ext cx="4270320" cy="5611680"/>
          </a:xfrm>
          <a:prstGeom prst="rect">
            <a:avLst/>
          </a:prstGeom>
          <a:ln>
            <a:noFill/>
          </a:ln>
        </p:spPr>
      </p:pic>
      <p:pic>
        <p:nvPicPr>
          <p:cNvPr id="484" name="Picture 6" descr=""/>
          <p:cNvPicPr/>
          <p:nvPr/>
        </p:nvPicPr>
        <p:blipFill>
          <a:blip r:embed="rId2"/>
          <a:stretch/>
        </p:blipFill>
        <p:spPr>
          <a:xfrm rot="264000">
            <a:off x="6880320" y="785520"/>
            <a:ext cx="4442040" cy="5720760"/>
          </a:xfrm>
          <a:prstGeom prst="rect">
            <a:avLst/>
          </a:prstGeom>
          <a:ln>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85" name="TextShape 1"/>
          <p:cNvSpPr txBox="1"/>
          <p:nvPr/>
        </p:nvSpPr>
        <p:spPr>
          <a:xfrm>
            <a:off x="11277720" y="6492960"/>
            <a:ext cx="609120" cy="182520"/>
          </a:xfrm>
          <a:prstGeom prst="rect">
            <a:avLst/>
          </a:prstGeom>
          <a:noFill/>
          <a:ln>
            <a:noFill/>
          </a:ln>
        </p:spPr>
        <p:txBody>
          <a:bodyPr lIns="0" rIns="0" tIns="0" bIns="0" anchor="b"/>
          <a:p>
            <a:pPr algn="r">
              <a:lnSpc>
                <a:spcPct val="100000"/>
              </a:lnSpc>
            </a:pPr>
            <a:fld id="{9E2D4F8A-41A6-4D0F-8DF1-570D2FCAF8CE}" type="slidenum">
              <a:rPr b="1" lang="en-US" sz="1000" strike="noStrike">
                <a:solidFill>
                  <a:srgbClr val="000000"/>
                </a:solidFill>
                <a:latin typeface="Arial"/>
              </a:rPr>
              <a:t>&lt;number&gt;</a:t>
            </a:fld>
            <a:endParaRPr/>
          </a:p>
        </p:txBody>
      </p:sp>
      <p:sp>
        <p:nvSpPr>
          <p:cNvPr id="486" name="TextShape 2"/>
          <p:cNvSpPr txBox="1"/>
          <p:nvPr/>
        </p:nvSpPr>
        <p:spPr>
          <a:xfrm>
            <a:off x="304920" y="212760"/>
            <a:ext cx="11155320" cy="1124640"/>
          </a:xfrm>
          <a:prstGeom prst="rect">
            <a:avLst/>
          </a:prstGeom>
          <a:noFill/>
          <a:ln>
            <a:noFill/>
          </a:ln>
        </p:spPr>
        <p:txBody>
          <a:bodyPr lIns="0" rIns="0" tIns="0" bIns="0" anchor="ctr"/>
          <a:p>
            <a:pPr>
              <a:lnSpc>
                <a:spcPct val="100000"/>
              </a:lnSpc>
            </a:pPr>
            <a:r>
              <a:rPr b="1" lang="en-US" sz="4800" strike="noStrike">
                <a:solidFill>
                  <a:srgbClr val="ffffff"/>
                </a:solidFill>
                <a:latin typeface="Arial"/>
              </a:rPr>
              <a:t>LiveHealth Online - Virtual Telehealth Providers</a:t>
            </a:r>
            <a:endParaRPr/>
          </a:p>
        </p:txBody>
      </p:sp>
      <p:pic>
        <p:nvPicPr>
          <p:cNvPr id="487" name="Picture 6" descr=""/>
          <p:cNvPicPr/>
          <p:nvPr/>
        </p:nvPicPr>
        <p:blipFill>
          <a:blip r:embed="rId1"/>
          <a:stretch/>
        </p:blipFill>
        <p:spPr>
          <a:xfrm rot="882000">
            <a:off x="8230680" y="1211400"/>
            <a:ext cx="3305160" cy="4947840"/>
          </a:xfrm>
          <a:prstGeom prst="rect">
            <a:avLst/>
          </a:prstGeom>
          <a:ln>
            <a:noFill/>
          </a:ln>
          <a:effectLst>
            <a:outerShdw algn="ctr" blurRad="107950" dir="5400000" dist="12700">
              <a:srgbClr val="000000"/>
            </a:outerShdw>
          </a:effectLst>
          <a:scene3d>
            <a:camera prst="orthographicFront">
              <a:rot lat="0" lon="0" rev="0"/>
            </a:camera>
            <a:lightRig dir="t" rig="soft">
              <a:rot lat="0" lon="0" rev="0"/>
            </a:lightRig>
          </a:scene3d>
          <a:sp3d contourW="44450" prstMaterial="matte">
            <a:bevelT prst="artDeco" w="63500" h="63500"/>
            <a:contourClr>
              <a:srgbClr val="ffffff"/>
            </a:contourClr>
          </a:sp3d>
        </p:spPr>
      </p:pic>
      <p:graphicFrame>
        <p:nvGraphicFramePr>
          <p:cNvPr id="488" name="Table 3"/>
          <p:cNvGraphicFramePr/>
          <p:nvPr/>
        </p:nvGraphicFramePr>
        <p:xfrm>
          <a:off x="322920" y="896760"/>
          <a:ext cx="8285400" cy="5878800"/>
        </p:xfrm>
        <a:graphic>
          <a:graphicData uri="http://schemas.openxmlformats.org/drawingml/2006/table">
            <a:tbl>
              <a:tblPr/>
              <a:tblGrid>
                <a:gridCol w="1194120"/>
                <a:gridCol w="2302920"/>
                <a:gridCol w="1920960"/>
                <a:gridCol w="2867400"/>
              </a:tblGrid>
              <a:tr h="471600">
                <a:tc>
                  <a:tcPr/>
                </a:tc>
                <a:tc>
                  <a:txBody>
                    <a:bodyPr lIns="39960" rIns="39960" tIns="0" bIns="0" anchor="b"/>
                    <a:p>
                      <a:pPr>
                        <a:lnSpc>
                          <a:spcPct val="107000"/>
                        </a:lnSpc>
                      </a:pPr>
                      <a:endParaRPr/>
                    </a:p>
                    <a:p>
                      <a:pPr>
                        <a:lnSpc>
                          <a:spcPct val="80000"/>
                        </a:lnSpc>
                      </a:pPr>
                      <a:r>
                        <a:rPr b="1" lang="en-US" sz="1400" strike="noStrike">
                          <a:solidFill>
                            <a:srgbClr val="0070c0"/>
                          </a:solidFill>
                          <a:latin typeface="Arial"/>
                          <a:ea typeface="Calibri"/>
                        </a:rPr>
                        <a:t>LiveHealth Online</a:t>
                      </a:r>
                      <a:endParaRPr/>
                    </a:p>
                    <a:p>
                      <a:pPr>
                        <a:lnSpc>
                          <a:spcPct val="80000"/>
                        </a:lnSpc>
                      </a:pPr>
                      <a:r>
                        <a:rPr b="1" lang="en-US" sz="1400" strike="noStrike">
                          <a:solidFill>
                            <a:srgbClr val="107ea2"/>
                          </a:solidFill>
                          <a:latin typeface="Arial"/>
                          <a:ea typeface="Calibri"/>
                        </a:rPr>
                        <a:t>Medical</a:t>
                      </a:r>
                      <a:endParaRPr/>
                    </a:p>
                  </a:txBody>
                  <a:tcPr/>
                </a:tc>
                <a:tc>
                  <a:txBody>
                    <a:bodyPr lIns="39960" rIns="39960" tIns="0" bIns="0" anchor="b"/>
                    <a:p>
                      <a:pPr>
                        <a:lnSpc>
                          <a:spcPct val="80000"/>
                        </a:lnSpc>
                      </a:pPr>
                      <a:r>
                        <a:rPr b="1" lang="en-US" sz="1400" strike="noStrike">
                          <a:solidFill>
                            <a:srgbClr val="0070c0"/>
                          </a:solidFill>
                          <a:latin typeface="Arial"/>
                          <a:ea typeface="Calibri"/>
                        </a:rPr>
                        <a:t>LiveHealth Online</a:t>
                      </a:r>
                      <a:endParaRPr/>
                    </a:p>
                    <a:p>
                      <a:pPr>
                        <a:lnSpc>
                          <a:spcPct val="80000"/>
                        </a:lnSpc>
                      </a:pPr>
                      <a:r>
                        <a:rPr b="1" lang="en-US" sz="1400" strike="noStrike">
                          <a:solidFill>
                            <a:srgbClr val="107ea2"/>
                          </a:solidFill>
                          <a:latin typeface="Arial"/>
                          <a:ea typeface="Calibri"/>
                        </a:rPr>
                        <a:t>Psychiatry</a:t>
                      </a:r>
                      <a:endParaRPr/>
                    </a:p>
                  </a:txBody>
                  <a:tcPr/>
                </a:tc>
                <a:tc>
                  <a:txBody>
                    <a:bodyPr lIns="39960" rIns="39960" tIns="0" bIns="0" anchor="b"/>
                    <a:p>
                      <a:pPr>
                        <a:lnSpc>
                          <a:spcPct val="80000"/>
                        </a:lnSpc>
                      </a:pPr>
                      <a:r>
                        <a:rPr b="1" lang="en-US" sz="500" strike="noStrike">
                          <a:solidFill>
                            <a:srgbClr val="ffffff"/>
                          </a:solidFill>
                          <a:latin typeface="Arial"/>
                          <a:ea typeface="Calibri"/>
                        </a:rPr>
                        <a:t> </a:t>
                      </a:r>
                      <a:r>
                        <a:rPr b="1" lang="en-US" sz="1400" strike="noStrike">
                          <a:solidFill>
                            <a:srgbClr val="0070c0"/>
                          </a:solidFill>
                          <a:latin typeface="Arial"/>
                          <a:ea typeface="Calibri"/>
                        </a:rPr>
                        <a:t>LiveHealth Online</a:t>
                      </a:r>
                      <a:endParaRPr/>
                    </a:p>
                    <a:p>
                      <a:pPr>
                        <a:lnSpc>
                          <a:spcPct val="80000"/>
                        </a:lnSpc>
                      </a:pPr>
                      <a:r>
                        <a:rPr b="1" lang="en-US" sz="1400" strike="noStrike">
                          <a:solidFill>
                            <a:srgbClr val="ea6f0b"/>
                          </a:solidFill>
                          <a:latin typeface="Arial"/>
                          <a:ea typeface="Calibri"/>
                        </a:rPr>
                        <a:t>Psychology</a:t>
                      </a:r>
                      <a:endParaRPr/>
                    </a:p>
                  </a:txBody>
                  <a:tcPr/>
                </a:tc>
              </a:tr>
              <a:tr h="713160">
                <a:tc>
                  <a:txBody>
                    <a:bodyPr lIns="39960" rIns="39960" tIns="0" bIns="0" anchor="ctr"/>
                    <a:p>
                      <a:pPr>
                        <a:lnSpc>
                          <a:spcPct val="107000"/>
                        </a:lnSpc>
                      </a:pPr>
                      <a:r>
                        <a:rPr b="1" lang="en-US" sz="1400" strike="noStrike">
                          <a:solidFill>
                            <a:srgbClr val="000000"/>
                          </a:solidFill>
                          <a:latin typeface="Arial"/>
                          <a:ea typeface="Calibri"/>
                        </a:rPr>
                        <a:t>Provider types</a:t>
                      </a:r>
                      <a:endParaRPr/>
                    </a:p>
                  </a:txBody>
                  <a:tcPr/>
                </a:tc>
                <a:tc>
                  <a:txBody>
                    <a:bodyPr lIns="39960" rIns="39960" tIns="0" bIns="0" anchor="ctr"/>
                    <a:p>
                      <a:pPr>
                        <a:lnSpc>
                          <a:spcPct val="107000"/>
                        </a:lnSpc>
                      </a:pPr>
                      <a:r>
                        <a:rPr lang="en-US" sz="1400" strike="noStrike">
                          <a:solidFill>
                            <a:srgbClr val="000000"/>
                          </a:solidFill>
                          <a:latin typeface="Arial"/>
                          <a:ea typeface="Calibri"/>
                        </a:rPr>
                        <a:t>Board-certified doctors</a:t>
                      </a:r>
                      <a:endParaRPr/>
                    </a:p>
                  </a:txBody>
                  <a:tcPr/>
                </a:tc>
                <a:tc>
                  <a:txBody>
                    <a:bodyPr lIns="39960" rIns="39960" tIns="0" bIns="0" anchor="ctr"/>
                    <a:p>
                      <a:pPr>
                        <a:lnSpc>
                          <a:spcPct val="107000"/>
                        </a:lnSpc>
                      </a:pPr>
                      <a:r>
                        <a:rPr lang="en-US" sz="1400" strike="noStrike">
                          <a:solidFill>
                            <a:srgbClr val="000000"/>
                          </a:solidFill>
                          <a:latin typeface="Arial"/>
                          <a:ea typeface="Calibri"/>
                        </a:rPr>
                        <a:t>Board-certified doctors</a:t>
                      </a:r>
                      <a:endParaRPr/>
                    </a:p>
                  </a:txBody>
                  <a:tcPr/>
                </a:tc>
                <a:tc>
                  <a:txBody>
                    <a:bodyPr lIns="39960" rIns="39960" tIns="0" bIns="0" anchor="ctr"/>
                    <a:p>
                      <a:pPr>
                        <a:lnSpc>
                          <a:spcPct val="107000"/>
                        </a:lnSpc>
                      </a:pPr>
                      <a:r>
                        <a:rPr lang="en-US" sz="1400" strike="noStrike">
                          <a:solidFill>
                            <a:srgbClr val="000000"/>
                          </a:solidFill>
                          <a:latin typeface="Arial"/>
                          <a:ea typeface="Calibri"/>
                        </a:rPr>
                        <a:t>Licensed psychologist (PhD) and therapist (social workers — masters level)</a:t>
                      </a:r>
                      <a:endParaRPr/>
                    </a:p>
                  </a:txBody>
                  <a:tcPr/>
                </a:tc>
              </a:tr>
              <a:tr h="663840">
                <a:tc>
                  <a:txBody>
                    <a:bodyPr lIns="39960" rIns="39960" tIns="0" bIns="0" anchor="ctr"/>
                    <a:p>
                      <a:pPr>
                        <a:lnSpc>
                          <a:spcPct val="107000"/>
                        </a:lnSpc>
                      </a:pPr>
                      <a:r>
                        <a:rPr b="1" lang="en-US" sz="1400" strike="noStrike">
                          <a:solidFill>
                            <a:srgbClr val="000000"/>
                          </a:solidFill>
                          <a:latin typeface="Arial"/>
                          <a:ea typeface="Calibri"/>
                        </a:rPr>
                        <a:t>Benefit offered</a:t>
                      </a:r>
                      <a:endParaRPr/>
                    </a:p>
                  </a:txBody>
                  <a:tcPr/>
                </a:tc>
                <a:tc>
                  <a:txBody>
                    <a:bodyPr lIns="39960" rIns="39960" tIns="0" bIns="0" anchor="ctr"/>
                    <a:p>
                      <a:pPr>
                        <a:lnSpc>
                          <a:spcPct val="107000"/>
                        </a:lnSpc>
                      </a:pPr>
                      <a:r>
                        <a:rPr lang="en-US" sz="1400" strike="noStrike">
                          <a:solidFill>
                            <a:srgbClr val="000000"/>
                          </a:solidFill>
                          <a:latin typeface="Arial"/>
                          <a:ea typeface="Calibri"/>
                        </a:rPr>
                        <a:t>Medication if clinically necessary</a:t>
                      </a:r>
                      <a:endParaRPr/>
                    </a:p>
                  </a:txBody>
                  <a:tcPr/>
                </a:tc>
                <a:tc>
                  <a:txBody>
                    <a:bodyPr lIns="39960" rIns="39960" tIns="0" bIns="0" anchor="ctr"/>
                    <a:p>
                      <a:pPr>
                        <a:lnSpc>
                          <a:spcPct val="107000"/>
                        </a:lnSpc>
                      </a:pPr>
                      <a:r>
                        <a:rPr lang="en-US" sz="1400" strike="noStrike">
                          <a:solidFill>
                            <a:srgbClr val="000000"/>
                          </a:solidFill>
                          <a:latin typeface="Arial"/>
                          <a:ea typeface="Calibri"/>
                        </a:rPr>
                        <a:t>Medication if clinically necessary</a:t>
                      </a:r>
                      <a:endParaRPr/>
                    </a:p>
                    <a:p>
                      <a:pPr>
                        <a:lnSpc>
                          <a:spcPct val="107000"/>
                        </a:lnSpc>
                      </a:pPr>
                      <a:r>
                        <a:rPr lang="en-US" sz="1400" strike="noStrike">
                          <a:solidFill>
                            <a:srgbClr val="000000"/>
                          </a:solidFill>
                          <a:latin typeface="Arial"/>
                          <a:ea typeface="Calibri"/>
                        </a:rPr>
                        <a:t>Post-initial evaluation</a:t>
                      </a:r>
                      <a:endParaRPr/>
                    </a:p>
                  </a:txBody>
                  <a:tcPr/>
                </a:tc>
                <a:tc>
                  <a:tcPr/>
                </a:tc>
              </a:tr>
              <a:tr h="529200">
                <a:tc>
                  <a:txBody>
                    <a:bodyPr lIns="39960" rIns="39960" tIns="0" bIns="0" anchor="ctr"/>
                    <a:p>
                      <a:pPr>
                        <a:lnSpc>
                          <a:spcPct val="107000"/>
                        </a:lnSpc>
                      </a:pPr>
                      <a:r>
                        <a:rPr b="1" lang="en-US" sz="1400" strike="noStrike">
                          <a:solidFill>
                            <a:srgbClr val="000000"/>
                          </a:solidFill>
                          <a:latin typeface="Arial"/>
                          <a:ea typeface="Calibri"/>
                        </a:rPr>
                        <a:t>Availability</a:t>
                      </a:r>
                      <a:endParaRPr/>
                    </a:p>
                  </a:txBody>
                  <a:tcPr/>
                </a:tc>
                <a:tc>
                  <a:txBody>
                    <a:bodyPr lIns="39960" rIns="39960" tIns="0" bIns="0" anchor="ctr"/>
                    <a:p>
                      <a:pPr>
                        <a:lnSpc>
                          <a:spcPct val="107000"/>
                        </a:lnSpc>
                      </a:pPr>
                      <a:r>
                        <a:rPr lang="en-US" sz="1400" strike="noStrike">
                          <a:solidFill>
                            <a:srgbClr val="000000"/>
                          </a:solidFill>
                          <a:latin typeface="Arial"/>
                          <a:ea typeface="Calibri"/>
                        </a:rPr>
                        <a:t>On demand 24/7/365</a:t>
                      </a:r>
                      <a:endParaRPr/>
                    </a:p>
                  </a:txBody>
                  <a:tcPr/>
                </a:tc>
                <a:tc>
                  <a:txBody>
                    <a:bodyPr lIns="39960" rIns="39960" tIns="0" bIns="0" anchor="ctr"/>
                    <a:p>
                      <a:pPr>
                        <a:lnSpc>
                          <a:spcPct val="107000"/>
                        </a:lnSpc>
                      </a:pPr>
                      <a:r>
                        <a:rPr lang="en-US" sz="1400" strike="noStrike">
                          <a:solidFill>
                            <a:srgbClr val="000000"/>
                          </a:solidFill>
                          <a:latin typeface="Arial"/>
                          <a:ea typeface="Calibri"/>
                        </a:rPr>
                        <a:t>Appointment: 8 a.m. to 8 p.m.; All time zones</a:t>
                      </a:r>
                      <a:endParaRPr/>
                    </a:p>
                  </a:txBody>
                  <a:tcPr/>
                </a:tc>
                <a:tc>
                  <a:txBody>
                    <a:bodyPr lIns="39960" rIns="39960" tIns="0" bIns="0" anchor="ctr"/>
                    <a:p>
                      <a:pPr>
                        <a:lnSpc>
                          <a:spcPct val="107000"/>
                        </a:lnSpc>
                      </a:pPr>
                      <a:r>
                        <a:rPr lang="en-US" sz="1400" strike="noStrike">
                          <a:solidFill>
                            <a:srgbClr val="000000"/>
                          </a:solidFill>
                          <a:latin typeface="Arial"/>
                          <a:ea typeface="Calibri"/>
                        </a:rPr>
                        <a:t>Appointment: 7 a.m. – 11 p.m.</a:t>
                      </a:r>
                      <a:endParaRPr/>
                    </a:p>
                  </a:txBody>
                  <a:tcPr/>
                </a:tc>
              </a:tr>
              <a:tr h="1118160">
                <a:tc>
                  <a:txBody>
                    <a:bodyPr lIns="39960" rIns="39960" tIns="0" bIns="0" anchor="ctr"/>
                    <a:p>
                      <a:pPr>
                        <a:lnSpc>
                          <a:spcPct val="107000"/>
                        </a:lnSpc>
                      </a:pPr>
                      <a:r>
                        <a:rPr b="1" lang="en-US" sz="1400" strike="noStrike">
                          <a:solidFill>
                            <a:srgbClr val="000000"/>
                          </a:solidFill>
                          <a:latin typeface="Arial"/>
                          <a:ea typeface="Calibri"/>
                        </a:rPr>
                        <a:t>Visit length</a:t>
                      </a:r>
                      <a:endParaRPr/>
                    </a:p>
                  </a:txBody>
                  <a:tcPr/>
                </a:tc>
                <a:tc>
                  <a:txBody>
                    <a:bodyPr lIns="39960" rIns="39960" tIns="0" bIns="0" anchor="ctr"/>
                    <a:p>
                      <a:pPr>
                        <a:lnSpc>
                          <a:spcPct val="107000"/>
                        </a:lnSpc>
                      </a:pPr>
                      <a:r>
                        <a:rPr lang="en-US" sz="1400" strike="noStrike">
                          <a:solidFill>
                            <a:srgbClr val="000000"/>
                          </a:solidFill>
                          <a:latin typeface="Arial"/>
                          <a:ea typeface="Calibri"/>
                        </a:rPr>
                        <a:t>10 minutes</a:t>
                      </a:r>
                      <a:endParaRPr/>
                    </a:p>
                  </a:txBody>
                  <a:tcPr/>
                </a:tc>
                <a:tc>
                  <a:txBody>
                    <a:bodyPr lIns="39960" rIns="39960" tIns="0" bIns="0" anchor="ctr"/>
                    <a:p>
                      <a:pPr>
                        <a:lnSpc>
                          <a:spcPct val="107000"/>
                        </a:lnSpc>
                      </a:pPr>
                      <a:r>
                        <a:rPr lang="en-US" sz="1400" strike="noStrike">
                          <a:solidFill>
                            <a:srgbClr val="000000"/>
                          </a:solidFill>
                          <a:latin typeface="Arial"/>
                          <a:ea typeface="Calibri"/>
                        </a:rPr>
                        <a:t>30 to 45 minutes for initial evaluation; 15 minutes for follow-up sessions if needed for medication review</a:t>
                      </a:r>
                      <a:endParaRPr/>
                    </a:p>
                  </a:txBody>
                  <a:tcPr/>
                </a:tc>
                <a:tc>
                  <a:txBody>
                    <a:bodyPr lIns="39960" rIns="39960" tIns="0" bIns="0" anchor="ctr"/>
                    <a:p>
                      <a:pPr>
                        <a:lnSpc>
                          <a:spcPct val="107000"/>
                        </a:lnSpc>
                      </a:pPr>
                      <a:r>
                        <a:rPr lang="en-US" sz="1400" strike="noStrike">
                          <a:solidFill>
                            <a:srgbClr val="000000"/>
                          </a:solidFill>
                          <a:latin typeface="Arial"/>
                          <a:ea typeface="Calibri"/>
                        </a:rPr>
                        <a:t> </a:t>
                      </a:r>
                      <a:r>
                        <a:rPr lang="en-US" sz="1400" strike="noStrike">
                          <a:solidFill>
                            <a:srgbClr val="000000"/>
                          </a:solidFill>
                          <a:latin typeface="Arial"/>
                          <a:ea typeface="Calibri"/>
                        </a:rPr>
                        <a:t>45 minutes</a:t>
                      </a:r>
                      <a:endParaRPr/>
                    </a:p>
                  </a:txBody>
                  <a:tcPr/>
                </a:tc>
              </a:tr>
              <a:tr h="437040">
                <a:tc>
                  <a:txBody>
                    <a:bodyPr lIns="39960" rIns="39960" tIns="0" bIns="0" anchor="ctr"/>
                    <a:p>
                      <a:pPr>
                        <a:lnSpc>
                          <a:spcPct val="107000"/>
                        </a:lnSpc>
                      </a:pPr>
                      <a:r>
                        <a:rPr b="1" lang="en-US" sz="1400" strike="noStrike">
                          <a:solidFill>
                            <a:srgbClr val="000000"/>
                          </a:solidFill>
                          <a:latin typeface="Arial"/>
                          <a:ea typeface="Calibri"/>
                        </a:rPr>
                        <a:t>Average wait time</a:t>
                      </a:r>
                      <a:endParaRPr/>
                    </a:p>
                  </a:txBody>
                  <a:tcPr/>
                </a:tc>
                <a:tc>
                  <a:txBody>
                    <a:bodyPr lIns="39960" rIns="39960" tIns="0" bIns="0" anchor="ctr"/>
                    <a:p>
                      <a:pPr>
                        <a:lnSpc>
                          <a:spcPct val="107000"/>
                        </a:lnSpc>
                      </a:pPr>
                      <a:r>
                        <a:rPr lang="en-US" sz="1400" strike="noStrike">
                          <a:solidFill>
                            <a:srgbClr val="000000"/>
                          </a:solidFill>
                          <a:latin typeface="Arial"/>
                          <a:ea typeface="Calibri"/>
                        </a:rPr>
                        <a:t>About 10 minutes</a:t>
                      </a:r>
                      <a:endParaRPr/>
                    </a:p>
                  </a:txBody>
                  <a:tcPr/>
                </a:tc>
                <a:tc>
                  <a:txBody>
                    <a:bodyPr lIns="39960" rIns="39960" tIns="0" bIns="0" anchor="ctr"/>
                    <a:p>
                      <a:pPr>
                        <a:lnSpc>
                          <a:spcPct val="107000"/>
                        </a:lnSpc>
                      </a:pPr>
                      <a:r>
                        <a:rPr lang="en-US" sz="1400" strike="noStrike">
                          <a:solidFill>
                            <a:srgbClr val="000000"/>
                          </a:solidFill>
                          <a:latin typeface="Arial"/>
                          <a:ea typeface="Calibri"/>
                        </a:rPr>
                        <a:t> </a:t>
                      </a:r>
                      <a:r>
                        <a:rPr lang="en-US" sz="1400" strike="noStrike">
                          <a:solidFill>
                            <a:srgbClr val="000000"/>
                          </a:solidFill>
                          <a:latin typeface="Arial"/>
                          <a:ea typeface="Calibri"/>
                        </a:rPr>
                        <a:t>14 days or less</a:t>
                      </a:r>
                      <a:endParaRPr/>
                    </a:p>
                  </a:txBody>
                  <a:tcPr/>
                </a:tc>
                <a:tc>
                  <a:txBody>
                    <a:bodyPr lIns="39960" rIns="39960" tIns="0" bIns="0" anchor="ctr"/>
                    <a:p>
                      <a:pPr>
                        <a:lnSpc>
                          <a:spcPct val="107000"/>
                        </a:lnSpc>
                      </a:pPr>
                      <a:r>
                        <a:rPr lang="en-US" sz="1400" strike="noStrike">
                          <a:solidFill>
                            <a:srgbClr val="000000"/>
                          </a:solidFill>
                          <a:latin typeface="Arial"/>
                          <a:ea typeface="Calibri"/>
                        </a:rPr>
                        <a:t> </a:t>
                      </a:r>
                      <a:r>
                        <a:rPr lang="en-US" sz="1400" strike="noStrike">
                          <a:solidFill>
                            <a:srgbClr val="000000"/>
                          </a:solidFill>
                          <a:latin typeface="Arial"/>
                          <a:ea typeface="Calibri"/>
                        </a:rPr>
                        <a:t>4 days or less</a:t>
                      </a:r>
                      <a:endParaRPr/>
                    </a:p>
                  </a:txBody>
                  <a:tcPr/>
                </a:tc>
              </a:tr>
              <a:tr h="663840">
                <a:tc>
                  <a:txBody>
                    <a:bodyPr lIns="39960" rIns="39960" tIns="0" bIns="0" anchor="ctr"/>
                    <a:p>
                      <a:pPr>
                        <a:lnSpc>
                          <a:spcPct val="107000"/>
                        </a:lnSpc>
                      </a:pPr>
                      <a:r>
                        <a:rPr b="1" lang="en-US" sz="1400" strike="noStrike">
                          <a:solidFill>
                            <a:srgbClr val="000000"/>
                          </a:solidFill>
                          <a:latin typeface="Arial"/>
                          <a:ea typeface="Calibri"/>
                        </a:rPr>
                        <a:t>Age served</a:t>
                      </a:r>
                      <a:endParaRPr/>
                    </a:p>
                  </a:txBody>
                  <a:tcPr/>
                </a:tc>
                <a:tc>
                  <a:txBody>
                    <a:bodyPr lIns="39960" rIns="39960" tIns="0" bIns="0" anchor="ctr"/>
                    <a:p>
                      <a:pPr>
                        <a:lnSpc>
                          <a:spcPct val="107000"/>
                        </a:lnSpc>
                      </a:pPr>
                      <a:r>
                        <a:rPr lang="en-US" sz="1400" strike="noStrike">
                          <a:solidFill>
                            <a:srgbClr val="000000"/>
                          </a:solidFill>
                          <a:latin typeface="Arial"/>
                          <a:ea typeface="Calibri"/>
                        </a:rPr>
                        <a:t>No age limit, doctor determines if the patient can be treated virtually</a:t>
                      </a:r>
                      <a:endParaRPr/>
                    </a:p>
                  </a:txBody>
                  <a:tcPr/>
                </a:tc>
                <a:tc>
                  <a:txBody>
                    <a:bodyPr lIns="39960" rIns="39960" tIns="0" bIns="0" anchor="ctr"/>
                    <a:p>
                      <a:pPr>
                        <a:lnSpc>
                          <a:spcPct val="107000"/>
                        </a:lnSpc>
                      </a:pPr>
                      <a:r>
                        <a:rPr lang="en-US" sz="1400" strike="noStrike">
                          <a:solidFill>
                            <a:srgbClr val="000000"/>
                          </a:solidFill>
                          <a:latin typeface="Arial"/>
                          <a:ea typeface="Calibri"/>
                        </a:rPr>
                        <a:t> </a:t>
                      </a:r>
                      <a:r>
                        <a:rPr lang="en-US" sz="1400" strike="noStrike">
                          <a:solidFill>
                            <a:srgbClr val="000000"/>
                          </a:solidFill>
                          <a:latin typeface="Arial"/>
                          <a:ea typeface="Calibri"/>
                        </a:rPr>
                        <a:t>18 years or older</a:t>
                      </a:r>
                      <a:endParaRPr/>
                    </a:p>
                  </a:txBody>
                  <a:tcPr/>
                </a:tc>
                <a:tc>
                  <a:txBody>
                    <a:bodyPr lIns="39960" rIns="39960" tIns="0" bIns="0" anchor="ctr"/>
                    <a:p>
                      <a:pPr>
                        <a:lnSpc>
                          <a:spcPct val="107000"/>
                        </a:lnSpc>
                      </a:pPr>
                      <a:r>
                        <a:rPr lang="en-US" sz="1400" strike="noStrike">
                          <a:solidFill>
                            <a:srgbClr val="000000"/>
                          </a:solidFill>
                          <a:latin typeface="Arial"/>
                          <a:ea typeface="Calibri"/>
                        </a:rPr>
                        <a:t> </a:t>
                      </a:r>
                      <a:r>
                        <a:rPr lang="en-US" sz="1400" strike="noStrike">
                          <a:solidFill>
                            <a:srgbClr val="000000"/>
                          </a:solidFill>
                          <a:latin typeface="Arial"/>
                          <a:ea typeface="Calibri"/>
                        </a:rPr>
                        <a:t>10 years or older</a:t>
                      </a:r>
                      <a:endParaRPr/>
                    </a:p>
                  </a:txBody>
                  <a:tcPr/>
                </a:tc>
              </a:tr>
              <a:tr h="1281960">
                <a:tc>
                  <a:txBody>
                    <a:bodyPr lIns="39960" rIns="39960" tIns="0" bIns="0" anchor="ctr"/>
                    <a:p>
                      <a:pPr>
                        <a:lnSpc>
                          <a:spcPct val="107000"/>
                        </a:lnSpc>
                      </a:pPr>
                      <a:r>
                        <a:rPr b="1" lang="en-US" sz="1400" strike="noStrike">
                          <a:solidFill>
                            <a:srgbClr val="000000"/>
                          </a:solidFill>
                          <a:latin typeface="Arial"/>
                          <a:ea typeface="Calibri"/>
                        </a:rPr>
                        <a:t>Value</a:t>
                      </a:r>
                      <a:endParaRPr/>
                    </a:p>
                  </a:txBody>
                  <a:tcPr/>
                </a:tc>
                <a:tc>
                  <a:txBody>
                    <a:bodyPr lIns="39960" rIns="39960" tIns="0" bIns="0" anchor="ctr"/>
                    <a:p>
                      <a:pPr>
                        <a:lnSpc>
                          <a:spcPct val="107000"/>
                        </a:lnSpc>
                      </a:pPr>
                      <a:r>
                        <a:rPr lang="en-US" sz="1400" strike="noStrike">
                          <a:solidFill>
                            <a:srgbClr val="000000"/>
                          </a:solidFill>
                          <a:latin typeface="Arial"/>
                          <a:ea typeface="Calibri"/>
                        </a:rPr>
                        <a:t>Convenient access to care at home. Prevents time consuming ER visits for nonemergent conditions.</a:t>
                      </a:r>
                      <a:endParaRPr/>
                    </a:p>
                  </a:txBody>
                  <a:tcPr/>
                </a:tc>
                <a:tc>
                  <a:txBody>
                    <a:bodyPr lIns="39960" rIns="39960" tIns="0" bIns="0" anchor="ctr"/>
                    <a:p>
                      <a:pPr>
                        <a:lnSpc>
                          <a:spcPct val="107000"/>
                        </a:lnSpc>
                      </a:pPr>
                      <a:endParaRPr/>
                    </a:p>
                    <a:p>
                      <a:pPr>
                        <a:lnSpc>
                          <a:spcPct val="107000"/>
                        </a:lnSpc>
                      </a:pPr>
                      <a:r>
                        <a:rPr b="1" lang="en-US" sz="1400" strike="noStrike">
                          <a:solidFill>
                            <a:srgbClr val="000000"/>
                          </a:solidFill>
                          <a:latin typeface="Arial"/>
                          <a:ea typeface="Calibri"/>
                        </a:rPr>
                        <a:t>Significantly increased access </a:t>
                      </a:r>
                      <a:r>
                        <a:rPr lang="en-US" sz="1400" strike="noStrike">
                          <a:solidFill>
                            <a:srgbClr val="000000"/>
                          </a:solidFill>
                          <a:latin typeface="Arial"/>
                          <a:ea typeface="Calibri"/>
                        </a:rPr>
                        <a:t>to behavioral health providers at home.</a:t>
                      </a:r>
                      <a:endParaRPr/>
                    </a:p>
                    <a:p>
                      <a:pPr>
                        <a:lnSpc>
                          <a:spcPct val="107000"/>
                        </a:lnSpc>
                      </a:pPr>
                      <a:r>
                        <a:rPr lang="en-US" sz="1200" strike="noStrike">
                          <a:solidFill>
                            <a:srgbClr val="175f91"/>
                          </a:solidFill>
                          <a:latin typeface="Arial"/>
                          <a:ea typeface="ヒラギノ角ゴ Pro W3"/>
                        </a:rPr>
                        <a:t>Note, LHO is not intended to, nor can it, take the place of the patient’s PCP relationship and the services provided by their PCP.</a:t>
                      </a:r>
                      <a:endParaRPr/>
                    </a:p>
                    <a:p>
                      <a:pPr>
                        <a:lnSpc>
                          <a:spcPct val="107000"/>
                        </a:lnSpc>
                      </a:pPr>
                      <a:endParaRPr/>
                    </a:p>
                  </a:txBody>
                  <a:tcPr/>
                </a:tc>
              </a:tr>
            </a:tbl>
          </a:graphicData>
        </a:graphic>
      </p:graphicFrame>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89" name="TextShape 1"/>
          <p:cNvSpPr txBox="1"/>
          <p:nvPr/>
        </p:nvSpPr>
        <p:spPr>
          <a:xfrm>
            <a:off x="11277720" y="6492960"/>
            <a:ext cx="609120" cy="182520"/>
          </a:xfrm>
          <a:prstGeom prst="rect">
            <a:avLst/>
          </a:prstGeom>
          <a:noFill/>
          <a:ln>
            <a:noFill/>
          </a:ln>
        </p:spPr>
        <p:txBody>
          <a:bodyPr lIns="0" rIns="0" tIns="0" bIns="0" anchor="b"/>
          <a:p>
            <a:pPr algn="r">
              <a:lnSpc>
                <a:spcPct val="100000"/>
              </a:lnSpc>
            </a:pPr>
            <a:fld id="{DD6BB063-EE39-46CD-8E42-DB7E2BD03A39}" type="slidenum">
              <a:rPr b="1" lang="en-US" sz="1000" strike="noStrike">
                <a:solidFill>
                  <a:srgbClr val="000000"/>
                </a:solidFill>
                <a:latin typeface="Arial"/>
              </a:rPr>
              <a:t>&lt;number&gt;</a:t>
            </a:fld>
            <a:endParaRPr/>
          </a:p>
        </p:txBody>
      </p:sp>
      <p:sp>
        <p:nvSpPr>
          <p:cNvPr id="490" name="TextShape 2"/>
          <p:cNvSpPr txBox="1"/>
          <p:nvPr/>
        </p:nvSpPr>
        <p:spPr>
          <a:xfrm>
            <a:off x="304920" y="-11160"/>
            <a:ext cx="11155320" cy="1124640"/>
          </a:xfrm>
          <a:prstGeom prst="rect">
            <a:avLst/>
          </a:prstGeom>
          <a:noFill/>
          <a:ln>
            <a:noFill/>
          </a:ln>
        </p:spPr>
        <p:txBody>
          <a:bodyPr lIns="0" rIns="0" tIns="0" bIns="0" anchor="ctr"/>
          <a:p>
            <a:pPr>
              <a:lnSpc>
                <a:spcPct val="100000"/>
              </a:lnSpc>
            </a:pPr>
            <a:r>
              <a:rPr b="1" lang="en-US" sz="3600" strike="noStrike">
                <a:solidFill>
                  <a:srgbClr val="ffffff"/>
                </a:solidFill>
                <a:latin typeface="Arial"/>
              </a:rPr>
              <a:t>LiveHealth Online – Maternal Mental Health Service</a:t>
            </a:r>
            <a:endParaRPr/>
          </a:p>
        </p:txBody>
      </p:sp>
      <p:pic>
        <p:nvPicPr>
          <p:cNvPr id="491" name="Picture 7" descr=""/>
          <p:cNvPicPr/>
          <p:nvPr/>
        </p:nvPicPr>
        <p:blipFill>
          <a:blip r:embed="rId1"/>
          <a:stretch/>
        </p:blipFill>
        <p:spPr>
          <a:xfrm rot="21094200">
            <a:off x="710280" y="1147680"/>
            <a:ext cx="4876560" cy="5351040"/>
          </a:xfrm>
          <a:prstGeom prst="rect">
            <a:avLst/>
          </a:prstGeom>
          <a:ln>
            <a:noFill/>
          </a:ln>
        </p:spPr>
      </p:pic>
      <p:pic>
        <p:nvPicPr>
          <p:cNvPr id="492" name="Picture 8" descr=""/>
          <p:cNvPicPr/>
          <p:nvPr/>
        </p:nvPicPr>
        <p:blipFill>
          <a:blip r:embed="rId2"/>
          <a:stretch/>
        </p:blipFill>
        <p:spPr>
          <a:xfrm rot="365400">
            <a:off x="6473520" y="1044720"/>
            <a:ext cx="4798440" cy="556416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93" name="TextShape 1"/>
          <p:cNvSpPr txBox="1"/>
          <p:nvPr/>
        </p:nvSpPr>
        <p:spPr>
          <a:xfrm>
            <a:off x="1281960" y="2104920"/>
            <a:ext cx="8596440" cy="1320480"/>
          </a:xfrm>
          <a:prstGeom prst="rect">
            <a:avLst/>
          </a:prstGeom>
          <a:noFill/>
          <a:ln>
            <a:noFill/>
          </a:ln>
        </p:spPr>
        <p:txBody>
          <a:bodyPr/>
          <a:p>
            <a:pPr algn="ctr">
              <a:lnSpc>
                <a:spcPct val="100000"/>
              </a:lnSpc>
            </a:pPr>
            <a:r>
              <a:rPr b="1" lang="en-US" sz="4000" strike="noStrike">
                <a:solidFill>
                  <a:srgbClr val="0f7698"/>
                </a:solidFill>
                <a:latin typeface="Arial"/>
              </a:rPr>
              <a:t>Care Management Program</a:t>
            </a:r>
            <a:endParaRPr/>
          </a:p>
        </p:txBody>
      </p:sp>
      <p:sp>
        <p:nvSpPr>
          <p:cNvPr id="494" name="TextShape 2"/>
          <p:cNvSpPr txBox="1"/>
          <p:nvPr/>
        </p:nvSpPr>
        <p:spPr>
          <a:xfrm>
            <a:off x="1107720" y="2769120"/>
            <a:ext cx="8596440" cy="3880440"/>
          </a:xfrm>
          <a:prstGeom prst="rect">
            <a:avLst/>
          </a:prstGeom>
          <a:noFill/>
          <a:ln>
            <a:noFill/>
          </a:ln>
        </p:spPr>
        <p:txBody>
          <a:bodyPr/>
          <a:p>
            <a:pPr>
              <a:lnSpc>
                <a:spcPct val="100000"/>
              </a:lnSpc>
            </a:pPr>
            <a:endParaRPr/>
          </a:p>
          <a:p>
            <a:pPr>
              <a:lnSpc>
                <a:spcPct val="100000"/>
              </a:lnSpc>
              <a:buSzPct val="80000"/>
              <a:buFont typeface="Wingdings 3" charset="2"/>
              <a:buChar char=""/>
            </a:pPr>
            <a:r>
              <a:rPr b="1" lang="en-US" sz="2800" strike="noStrike">
                <a:solidFill>
                  <a:srgbClr val="0063a7"/>
                </a:solidFill>
                <a:latin typeface="Arial"/>
              </a:rPr>
              <a:t> </a:t>
            </a:r>
            <a:endParaRPr/>
          </a:p>
        </p:txBody>
      </p:sp>
      <p:sp>
        <p:nvSpPr>
          <p:cNvPr id="495" name="TextShape 3"/>
          <p:cNvSpPr txBox="1"/>
          <p:nvPr/>
        </p:nvSpPr>
        <p:spPr>
          <a:xfrm>
            <a:off x="8590680" y="6041520"/>
            <a:ext cx="682920" cy="364680"/>
          </a:xfrm>
          <a:prstGeom prst="rect">
            <a:avLst/>
          </a:prstGeom>
          <a:noFill/>
          <a:ln>
            <a:noFill/>
          </a:ln>
        </p:spPr>
        <p:txBody>
          <a:bodyPr anchor="ctr"/>
          <a:p>
            <a:pPr algn="r">
              <a:lnSpc>
                <a:spcPct val="100000"/>
              </a:lnSpc>
            </a:pPr>
            <a:fld id="{69DF55CD-27CF-4C59-8FF6-6911D4B8F62F}" type="slidenum">
              <a:rPr lang="en-US" sz="900" strike="noStrike">
                <a:solidFill>
                  <a:srgbClr val="5fcbef"/>
                </a:solidFill>
                <a:latin typeface="Trebuchet MS"/>
              </a:rPr>
              <a:t>&lt;number&gt;</a:t>
            </a:fld>
            <a:endParaRPr/>
          </a:p>
        </p:txBody>
      </p:sp>
      <p:pic>
        <p:nvPicPr>
          <p:cNvPr id="496" name="Picture 4" descr=""/>
          <p:cNvPicPr/>
          <p:nvPr/>
        </p:nvPicPr>
        <p:blipFill>
          <a:blip r:embed="rId1"/>
          <a:stretch/>
        </p:blipFill>
        <p:spPr>
          <a:xfrm>
            <a:off x="3144240" y="3389040"/>
            <a:ext cx="3972240" cy="301716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97" name="TextShape 1"/>
          <p:cNvSpPr txBox="1"/>
          <p:nvPr/>
        </p:nvSpPr>
        <p:spPr>
          <a:xfrm>
            <a:off x="304920" y="212760"/>
            <a:ext cx="11155320" cy="914040"/>
          </a:xfrm>
          <a:prstGeom prst="rect">
            <a:avLst/>
          </a:prstGeom>
          <a:noFill/>
          <a:ln>
            <a:noFill/>
          </a:ln>
        </p:spPr>
        <p:txBody>
          <a:bodyPr lIns="0" rIns="0" tIns="0" bIns="0" anchor="ctr"/>
          <a:p>
            <a:pPr>
              <a:lnSpc>
                <a:spcPct val="100000"/>
              </a:lnSpc>
            </a:pPr>
            <a:r>
              <a:rPr b="1" lang="en-US" sz="2800" strike="noStrike">
                <a:solidFill>
                  <a:srgbClr val="ffffff"/>
                </a:solidFill>
                <a:latin typeface="Arial"/>
              </a:rPr>
              <a:t>Care Management Program</a:t>
            </a:r>
            <a:endParaRPr/>
          </a:p>
        </p:txBody>
      </p:sp>
      <p:sp>
        <p:nvSpPr>
          <p:cNvPr id="498" name="TextShape 2"/>
          <p:cNvSpPr txBox="1"/>
          <p:nvPr/>
        </p:nvSpPr>
        <p:spPr>
          <a:xfrm>
            <a:off x="11277720" y="6492960"/>
            <a:ext cx="609120" cy="182520"/>
          </a:xfrm>
          <a:prstGeom prst="rect">
            <a:avLst/>
          </a:prstGeom>
          <a:noFill/>
          <a:ln>
            <a:noFill/>
          </a:ln>
        </p:spPr>
        <p:txBody>
          <a:bodyPr lIns="0" rIns="0" tIns="0" bIns="0" anchor="b"/>
          <a:p>
            <a:pPr>
              <a:lnSpc>
                <a:spcPct val="100000"/>
              </a:lnSpc>
            </a:pPr>
            <a:fld id="{3A293408-7D7E-4287-8FE6-1E02896A7485}" type="slidenum">
              <a:rPr b="1" lang="en-US" sz="1000" strike="noStrike">
                <a:solidFill>
                  <a:srgbClr val="000000"/>
                </a:solidFill>
                <a:latin typeface="Arial"/>
              </a:rPr>
              <a:t>&lt;number&gt;</a:t>
            </a:fld>
            <a:endParaRPr/>
          </a:p>
        </p:txBody>
      </p:sp>
      <p:sp>
        <p:nvSpPr>
          <p:cNvPr id="499" name="TextShape 3"/>
          <p:cNvSpPr txBox="1"/>
          <p:nvPr/>
        </p:nvSpPr>
        <p:spPr>
          <a:xfrm>
            <a:off x="304920" y="1857240"/>
            <a:ext cx="4836960" cy="4360680"/>
          </a:xfrm>
          <a:prstGeom prst="rect">
            <a:avLst/>
          </a:prstGeom>
          <a:noFill/>
          <a:ln>
            <a:noFill/>
          </a:ln>
        </p:spPr>
        <p:txBody>
          <a:bodyPr lIns="0" rIns="0" tIns="0" bIns="0"/>
          <a:p>
            <a:pPr>
              <a:lnSpc>
                <a:spcPct val="100000"/>
              </a:lnSpc>
              <a:buFont typeface="Arial"/>
              <a:buChar char="•"/>
            </a:pPr>
            <a:r>
              <a:rPr b="1" lang="en-US" sz="2800" strike="noStrike">
                <a:solidFill>
                  <a:srgbClr val="175f91"/>
                </a:solidFill>
                <a:latin typeface="Garamond"/>
              </a:rPr>
              <a:t>Connects members to specialty or subspecialty services</a:t>
            </a:r>
            <a:endParaRPr/>
          </a:p>
        </p:txBody>
      </p:sp>
      <p:pic>
        <p:nvPicPr>
          <p:cNvPr id="500" name="Picture 5" descr=""/>
          <p:cNvPicPr/>
          <p:nvPr/>
        </p:nvPicPr>
        <p:blipFill>
          <a:blip r:embed="rId1"/>
          <a:stretch/>
        </p:blipFill>
        <p:spPr>
          <a:xfrm>
            <a:off x="5455440" y="0"/>
            <a:ext cx="6528240" cy="667548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1" name="TextShape 1"/>
          <p:cNvSpPr txBox="1"/>
          <p:nvPr/>
        </p:nvSpPr>
        <p:spPr>
          <a:xfrm>
            <a:off x="304920" y="212760"/>
            <a:ext cx="11155320" cy="914040"/>
          </a:xfrm>
          <a:prstGeom prst="rect">
            <a:avLst/>
          </a:prstGeom>
          <a:noFill/>
          <a:ln>
            <a:noFill/>
          </a:ln>
        </p:spPr>
        <p:txBody>
          <a:bodyPr lIns="0" rIns="0" tIns="0" bIns="0" anchor="ctr"/>
          <a:p>
            <a:pPr>
              <a:lnSpc>
                <a:spcPct val="100000"/>
              </a:lnSpc>
            </a:pPr>
            <a:r>
              <a:rPr b="1" lang="en-US" sz="3600" strike="noStrike">
                <a:solidFill>
                  <a:srgbClr val="ffffff"/>
                </a:solidFill>
                <a:latin typeface="Arial"/>
              </a:rPr>
              <a:t>Care Management Referral </a:t>
            </a:r>
            <a:endParaRPr/>
          </a:p>
        </p:txBody>
      </p:sp>
      <p:sp>
        <p:nvSpPr>
          <p:cNvPr id="502" name="TextShape 2"/>
          <p:cNvSpPr txBox="1"/>
          <p:nvPr/>
        </p:nvSpPr>
        <p:spPr>
          <a:xfrm>
            <a:off x="11277720" y="6492960"/>
            <a:ext cx="609120" cy="182520"/>
          </a:xfrm>
          <a:prstGeom prst="rect">
            <a:avLst/>
          </a:prstGeom>
          <a:noFill/>
          <a:ln>
            <a:noFill/>
          </a:ln>
        </p:spPr>
        <p:txBody>
          <a:bodyPr lIns="0" rIns="0" tIns="0" bIns="0" anchor="b"/>
          <a:p>
            <a:pPr>
              <a:lnSpc>
                <a:spcPct val="100000"/>
              </a:lnSpc>
            </a:pPr>
            <a:fld id="{31F68707-83D7-4909-A3C9-46252E547657}" type="slidenum">
              <a:rPr b="1" lang="en-US" sz="1000" strike="noStrike">
                <a:solidFill>
                  <a:srgbClr val="000000"/>
                </a:solidFill>
                <a:latin typeface="Arial"/>
              </a:rPr>
              <a:t>&lt;number&gt;</a:t>
            </a:fld>
            <a:endParaRPr/>
          </a:p>
        </p:txBody>
      </p:sp>
      <p:sp>
        <p:nvSpPr>
          <p:cNvPr id="503" name="TextShape 3"/>
          <p:cNvSpPr txBox="1"/>
          <p:nvPr/>
        </p:nvSpPr>
        <p:spPr>
          <a:xfrm>
            <a:off x="304920" y="1857240"/>
            <a:ext cx="11521080" cy="4360680"/>
          </a:xfrm>
          <a:prstGeom prst="rect">
            <a:avLst/>
          </a:prstGeom>
          <a:noFill/>
          <a:ln>
            <a:noFill/>
          </a:ln>
        </p:spPr>
        <p:txBody>
          <a:bodyPr lIns="0" rIns="0" tIns="0" bIns="0"/>
          <a:p>
            <a:pPr>
              <a:lnSpc>
                <a:spcPct val="100000"/>
              </a:lnSpc>
              <a:buFont typeface="Arial"/>
              <a:buChar char="•"/>
            </a:pPr>
            <a:r>
              <a:rPr b="1" lang="en-US" sz="2800" strike="noStrike">
                <a:solidFill>
                  <a:srgbClr val="175f91"/>
                </a:solidFill>
                <a:latin typeface="Arial"/>
              </a:rPr>
              <a:t>Referral Form for the following: </a:t>
            </a:r>
            <a:endParaRPr/>
          </a:p>
          <a:p>
            <a:endParaRPr/>
          </a:p>
          <a:p>
            <a:pPr lvl="1">
              <a:lnSpc>
                <a:spcPct val="100000"/>
              </a:lnSpc>
              <a:buFont typeface="System Font Regular"/>
              <a:buChar char="◦"/>
            </a:pPr>
            <a:r>
              <a:rPr b="1" lang="en-US" sz="2800" strike="noStrike">
                <a:solidFill>
                  <a:srgbClr val="175f91"/>
                </a:solidFill>
                <a:latin typeface="Arial"/>
              </a:rPr>
              <a:t>Physical Health</a:t>
            </a:r>
            <a:endParaRPr/>
          </a:p>
          <a:p>
            <a:endParaRPr/>
          </a:p>
          <a:p>
            <a:pPr lvl="1">
              <a:lnSpc>
                <a:spcPct val="100000"/>
              </a:lnSpc>
              <a:buFont typeface="System Font Regular"/>
              <a:buChar char="◦"/>
            </a:pPr>
            <a:r>
              <a:rPr b="1" lang="en-US" sz="2800" strike="noStrike">
                <a:solidFill>
                  <a:srgbClr val="175f91"/>
                </a:solidFill>
                <a:latin typeface="Arial"/>
              </a:rPr>
              <a:t>Behavioral Health</a:t>
            </a:r>
            <a:endParaRPr/>
          </a:p>
        </p:txBody>
      </p:sp>
      <p:pic>
        <p:nvPicPr>
          <p:cNvPr id="504" name="Picture 5" descr=""/>
          <p:cNvPicPr/>
          <p:nvPr/>
        </p:nvPicPr>
        <p:blipFill>
          <a:blip r:embed="rId1"/>
          <a:stretch/>
        </p:blipFill>
        <p:spPr>
          <a:xfrm>
            <a:off x="6347880" y="212760"/>
            <a:ext cx="5665320" cy="622656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5" name="TextShape 1"/>
          <p:cNvSpPr txBox="1"/>
          <p:nvPr/>
        </p:nvSpPr>
        <p:spPr>
          <a:xfrm>
            <a:off x="771120" y="871560"/>
            <a:ext cx="8596440" cy="1320480"/>
          </a:xfrm>
          <a:prstGeom prst="rect">
            <a:avLst/>
          </a:prstGeom>
          <a:noFill/>
          <a:ln>
            <a:noFill/>
          </a:ln>
        </p:spPr>
        <p:txBody>
          <a:bodyPr/>
          <a:p>
            <a:pPr algn="ctr">
              <a:lnSpc>
                <a:spcPct val="100000"/>
              </a:lnSpc>
            </a:pPr>
            <a:r>
              <a:rPr b="1" lang="en-US" sz="4000" strike="noStrike">
                <a:solidFill>
                  <a:srgbClr val="0f7698"/>
                </a:solidFill>
                <a:latin typeface="Arial"/>
              </a:rPr>
              <a:t>Transportation</a:t>
            </a:r>
            <a:endParaRPr/>
          </a:p>
        </p:txBody>
      </p:sp>
      <p:pic>
        <p:nvPicPr>
          <p:cNvPr id="506" name="Content Placeholder 5" descr=""/>
          <p:cNvPicPr/>
          <p:nvPr/>
        </p:nvPicPr>
        <p:blipFill>
          <a:blip r:embed="rId1"/>
          <a:stretch/>
        </p:blipFill>
        <p:spPr>
          <a:xfrm>
            <a:off x="2602440" y="2361960"/>
            <a:ext cx="4712400" cy="4043880"/>
          </a:xfrm>
          <a:prstGeom prst="rect">
            <a:avLst/>
          </a:prstGeom>
          <a:ln>
            <a:noFill/>
          </a:ln>
        </p:spPr>
      </p:pic>
      <p:sp>
        <p:nvSpPr>
          <p:cNvPr id="507" name="TextShape 2"/>
          <p:cNvSpPr txBox="1"/>
          <p:nvPr/>
        </p:nvSpPr>
        <p:spPr>
          <a:xfrm>
            <a:off x="8590680" y="6041520"/>
            <a:ext cx="682920" cy="364680"/>
          </a:xfrm>
          <a:prstGeom prst="rect">
            <a:avLst/>
          </a:prstGeom>
          <a:noFill/>
          <a:ln>
            <a:noFill/>
          </a:ln>
        </p:spPr>
        <p:txBody>
          <a:bodyPr anchor="ctr"/>
          <a:p>
            <a:pPr algn="r">
              <a:lnSpc>
                <a:spcPct val="100000"/>
              </a:lnSpc>
            </a:pPr>
            <a:fld id="{D766A65A-E30A-49FF-8C5F-3657F6113062}" type="slidenum">
              <a:rPr lang="en-US" sz="900" strike="noStrike">
                <a:solidFill>
                  <a:srgbClr val="5fcbef"/>
                </a:solidFill>
                <a:latin typeface="Trebuchet MS"/>
              </a:rPr>
              <a:t>&lt;number&gt;</a:t>
            </a:fld>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8" name="TextShape 1"/>
          <p:cNvSpPr txBox="1"/>
          <p:nvPr/>
        </p:nvSpPr>
        <p:spPr>
          <a:xfrm>
            <a:off x="393840" y="524880"/>
            <a:ext cx="3085920" cy="500400"/>
          </a:xfrm>
          <a:prstGeom prst="rect">
            <a:avLst/>
          </a:prstGeom>
          <a:noFill/>
          <a:ln>
            <a:noFill/>
          </a:ln>
        </p:spPr>
        <p:txBody>
          <a:bodyPr lIns="0"/>
          <a:p>
            <a:pPr>
              <a:lnSpc>
                <a:spcPct val="100000"/>
              </a:lnSpc>
            </a:pPr>
            <a:r>
              <a:rPr b="1" lang="en-US" sz="2800" strike="noStrike">
                <a:solidFill>
                  <a:srgbClr val="0063a7"/>
                </a:solidFill>
                <a:latin typeface="Arial"/>
              </a:rPr>
              <a:t>Transportation  ModivCare</a:t>
            </a:r>
            <a:endParaRPr/>
          </a:p>
        </p:txBody>
      </p:sp>
      <p:pic>
        <p:nvPicPr>
          <p:cNvPr id="509" name="Picture 6" descr=""/>
          <p:cNvPicPr/>
          <p:nvPr/>
        </p:nvPicPr>
        <p:blipFill>
          <a:blip r:embed="rId1"/>
          <a:stretch/>
        </p:blipFill>
        <p:spPr>
          <a:xfrm>
            <a:off x="4264920" y="283320"/>
            <a:ext cx="6088320" cy="6488280"/>
          </a:xfrm>
          <a:prstGeom prst="rect">
            <a:avLst/>
          </a:prstGeom>
          <a:ln>
            <a:noFill/>
          </a:ln>
        </p:spPr>
      </p:pic>
      <p:sp>
        <p:nvSpPr>
          <p:cNvPr id="510" name="TextShape 2"/>
          <p:cNvSpPr txBox="1"/>
          <p:nvPr/>
        </p:nvSpPr>
        <p:spPr>
          <a:xfrm>
            <a:off x="11309760" y="6472440"/>
            <a:ext cx="837720" cy="364680"/>
          </a:xfrm>
          <a:prstGeom prst="rect">
            <a:avLst/>
          </a:prstGeom>
          <a:noFill/>
          <a:ln>
            <a:noFill/>
          </a:ln>
        </p:spPr>
        <p:txBody>
          <a:bodyPr anchor="ctr"/>
          <a:p>
            <a:pPr algn="r">
              <a:lnSpc>
                <a:spcPct val="100000"/>
              </a:lnSpc>
            </a:pPr>
            <a:fld id="{073B01B6-7E58-4E7E-B017-95486694E017}" type="slidenum">
              <a:rPr lang="en-US" sz="1400" strike="noStrike">
                <a:solidFill>
                  <a:srgbClr val="a6a6a6"/>
                </a:solidFill>
                <a:latin typeface="Calibri"/>
              </a:rPr>
              <a:t>&lt;number&gt;</a:t>
            </a:fld>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1" name="TextShape 1"/>
          <p:cNvSpPr txBox="1"/>
          <p:nvPr/>
        </p:nvSpPr>
        <p:spPr>
          <a:xfrm>
            <a:off x="163440" y="607680"/>
            <a:ext cx="8596440" cy="1320480"/>
          </a:xfrm>
          <a:prstGeom prst="rect">
            <a:avLst/>
          </a:prstGeom>
          <a:noFill/>
          <a:ln>
            <a:noFill/>
          </a:ln>
        </p:spPr>
        <p:txBody>
          <a:bodyPr/>
          <a:p>
            <a:pPr>
              <a:lnSpc>
                <a:spcPct val="100000"/>
              </a:lnSpc>
            </a:pPr>
            <a:r>
              <a:rPr b="1" lang="en-US" sz="4000" strike="noStrike">
                <a:solidFill>
                  <a:srgbClr val="0063a7"/>
                </a:solidFill>
                <a:latin typeface="Arial"/>
              </a:rPr>
              <a:t>California Advancing and Innovating Medi-(Cal-al-AIM</a:t>
            </a:r>
            <a:endParaRPr/>
          </a:p>
        </p:txBody>
      </p:sp>
      <p:sp>
        <p:nvSpPr>
          <p:cNvPr id="512" name="TextShape 2"/>
          <p:cNvSpPr txBox="1"/>
          <p:nvPr/>
        </p:nvSpPr>
        <p:spPr>
          <a:xfrm>
            <a:off x="533160" y="2282760"/>
            <a:ext cx="8596440" cy="3880440"/>
          </a:xfrm>
          <a:prstGeom prst="rect">
            <a:avLst/>
          </a:prstGeom>
          <a:noFill/>
          <a:ln>
            <a:noFill/>
          </a:ln>
        </p:spPr>
        <p:txBody>
          <a:bodyPr/>
          <a:p>
            <a:pPr>
              <a:lnSpc>
                <a:spcPct val="100000"/>
              </a:lnSpc>
            </a:pPr>
            <a:endParaRPr/>
          </a:p>
          <a:p>
            <a:pPr>
              <a:lnSpc>
                <a:spcPct val="100000"/>
              </a:lnSpc>
              <a:buSzPct val="80000"/>
              <a:buFont typeface="Wingdings 3" charset="2"/>
              <a:buChar char=""/>
            </a:pPr>
            <a:r>
              <a:rPr b="1" lang="en-US" sz="2800" strike="noStrike">
                <a:solidFill>
                  <a:srgbClr val="0063a7"/>
                </a:solidFill>
                <a:latin typeface="Arial"/>
              </a:rPr>
              <a:t>Enhanced Care Management (ECM)</a:t>
            </a:r>
            <a:endParaRPr/>
          </a:p>
          <a:p>
            <a:pPr>
              <a:lnSpc>
                <a:spcPct val="100000"/>
              </a:lnSpc>
            </a:pPr>
            <a:endParaRPr/>
          </a:p>
          <a:p>
            <a:pPr>
              <a:lnSpc>
                <a:spcPct val="100000"/>
              </a:lnSpc>
              <a:buSzPct val="80000"/>
              <a:buFont typeface="Wingdings 3" charset="2"/>
              <a:buChar char=""/>
            </a:pPr>
            <a:r>
              <a:rPr b="1" lang="en-US" sz="2800" strike="noStrike">
                <a:solidFill>
                  <a:srgbClr val="0063a7"/>
                </a:solidFill>
                <a:latin typeface="Arial"/>
              </a:rPr>
              <a:t>Community Support (CS)</a:t>
            </a:r>
            <a:r>
              <a:rPr b="1" lang="en-US" sz="3600" strike="noStrike">
                <a:solidFill>
                  <a:srgbClr val="0063a7"/>
                </a:solidFill>
                <a:latin typeface="Arial"/>
              </a:rPr>
              <a:t>
</a:t>
            </a:r>
            <a:endParaRPr/>
          </a:p>
        </p:txBody>
      </p:sp>
      <p:sp>
        <p:nvSpPr>
          <p:cNvPr id="513" name="TextShape 3"/>
          <p:cNvSpPr txBox="1"/>
          <p:nvPr/>
        </p:nvSpPr>
        <p:spPr>
          <a:xfrm>
            <a:off x="8590680" y="6041520"/>
            <a:ext cx="682920" cy="364680"/>
          </a:xfrm>
          <a:prstGeom prst="rect">
            <a:avLst/>
          </a:prstGeom>
          <a:noFill/>
          <a:ln>
            <a:noFill/>
          </a:ln>
        </p:spPr>
        <p:txBody>
          <a:bodyPr anchor="ctr"/>
          <a:p>
            <a:pPr algn="r">
              <a:lnSpc>
                <a:spcPct val="100000"/>
              </a:lnSpc>
            </a:pPr>
            <a:fld id="{EC3C7A83-CAD7-4B28-85E3-01DA40FEADD4}" type="slidenum">
              <a:rPr lang="en-US" sz="900" strike="noStrike">
                <a:solidFill>
                  <a:srgbClr val="5fcbef"/>
                </a:solidFill>
                <a:latin typeface="Trebuchet MS"/>
              </a:rPr>
              <a:t>&lt;number&gt;</a:t>
            </a:fld>
            <a:endParaRPr/>
          </a:p>
        </p:txBody>
      </p:sp>
      <p:pic>
        <p:nvPicPr>
          <p:cNvPr id="514" name="Picture 4" descr=""/>
          <p:cNvPicPr/>
          <p:nvPr/>
        </p:nvPicPr>
        <p:blipFill>
          <a:blip r:embed="rId1"/>
          <a:stretch/>
        </p:blipFill>
        <p:spPr>
          <a:xfrm>
            <a:off x="7124400" y="1875600"/>
            <a:ext cx="4903920" cy="416520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15" name="Picture 4" descr=""/>
          <p:cNvPicPr/>
          <p:nvPr/>
        </p:nvPicPr>
        <p:blipFill>
          <a:blip r:embed="rId1"/>
          <a:stretch/>
        </p:blipFill>
        <p:spPr>
          <a:xfrm>
            <a:off x="3951360" y="4490640"/>
            <a:ext cx="3264480" cy="2216880"/>
          </a:xfrm>
          <a:prstGeom prst="rect">
            <a:avLst/>
          </a:prstGeom>
          <a:ln>
            <a:noFill/>
          </a:ln>
        </p:spPr>
      </p:pic>
      <p:sp>
        <p:nvSpPr>
          <p:cNvPr id="516" name="TextShape 1"/>
          <p:cNvSpPr txBox="1"/>
          <p:nvPr/>
        </p:nvSpPr>
        <p:spPr>
          <a:xfrm>
            <a:off x="11277720" y="6492960"/>
            <a:ext cx="609120" cy="182520"/>
          </a:xfrm>
          <a:prstGeom prst="rect">
            <a:avLst/>
          </a:prstGeom>
          <a:noFill/>
          <a:ln>
            <a:noFill/>
          </a:ln>
        </p:spPr>
        <p:txBody>
          <a:bodyPr lIns="0" rIns="0" tIns="0" bIns="0" anchor="b"/>
          <a:p>
            <a:pPr algn="r">
              <a:lnSpc>
                <a:spcPct val="100000"/>
              </a:lnSpc>
            </a:pPr>
            <a:fld id="{3B69031A-1F28-4D1F-966B-D1A28ADEF44C}" type="slidenum">
              <a:rPr b="1" lang="en-US" sz="1000" strike="noStrike">
                <a:solidFill>
                  <a:srgbClr val="000000"/>
                </a:solidFill>
                <a:latin typeface="Arial"/>
              </a:rPr>
              <a:t>&lt;number&gt;</a:t>
            </a:fld>
            <a:endParaRPr/>
          </a:p>
        </p:txBody>
      </p:sp>
      <p:sp>
        <p:nvSpPr>
          <p:cNvPr id="517" name="TextShape 2"/>
          <p:cNvSpPr txBox="1"/>
          <p:nvPr/>
        </p:nvSpPr>
        <p:spPr>
          <a:xfrm>
            <a:off x="304920" y="1890000"/>
            <a:ext cx="6332400" cy="4134960"/>
          </a:xfrm>
          <a:prstGeom prst="rect">
            <a:avLst/>
          </a:prstGeom>
          <a:noFill/>
          <a:ln>
            <a:noFill/>
          </a:ln>
        </p:spPr>
        <p:txBody>
          <a:bodyPr lIns="0" rIns="0" tIns="0" bIns="0"/>
          <a:p>
            <a:pPr>
              <a:lnSpc>
                <a:spcPct val="100000"/>
              </a:lnSpc>
              <a:buFont typeface="Wingdings" charset="2"/>
              <a:buChar char=""/>
            </a:pPr>
            <a:r>
              <a:rPr b="1" lang="en-US" sz="2600" strike="noStrike">
                <a:solidFill>
                  <a:srgbClr val="175f91"/>
                </a:solidFill>
                <a:latin typeface="Arial"/>
              </a:rPr>
              <a:t>Populations of focus:</a:t>
            </a:r>
            <a:endParaRPr/>
          </a:p>
          <a:p>
            <a:pPr>
              <a:lnSpc>
                <a:spcPct val="100000"/>
              </a:lnSpc>
            </a:pPr>
            <a:endParaRPr/>
          </a:p>
          <a:p>
            <a:pPr lvl="2">
              <a:lnSpc>
                <a:spcPct val="100000"/>
              </a:lnSpc>
              <a:buFont typeface="Courier New"/>
              <a:buChar char="o"/>
            </a:pPr>
            <a:r>
              <a:rPr lang="en-US" sz="2000" strike="noStrike">
                <a:solidFill>
                  <a:srgbClr val="000000"/>
                </a:solidFill>
                <a:latin typeface="Arial"/>
              </a:rPr>
              <a:t> </a:t>
            </a:r>
            <a:r>
              <a:rPr lang="en-US" sz="2000" strike="noStrike">
                <a:solidFill>
                  <a:srgbClr val="003c61"/>
                </a:solidFill>
                <a:latin typeface="Arial"/>
              </a:rPr>
              <a:t>Individuals/families who are homeless or experiencing homelessness</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High Utilizers adults</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Severe Mental Illness / Substance Use Disorder (SMI/SUD) risk/adults</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Nursing facility diversion</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Nursing facility transition</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Incarceration transition</a:t>
            </a:r>
            <a:endParaRPr/>
          </a:p>
          <a:p>
            <a:pPr lvl="2">
              <a:lnSpc>
                <a:spcPct val="100000"/>
              </a:lnSpc>
              <a:buFont typeface="Courier New"/>
              <a:buChar char="o"/>
            </a:pPr>
            <a:r>
              <a:rPr lang="en-US" sz="2000" strike="noStrike">
                <a:solidFill>
                  <a:srgbClr val="003c61"/>
                </a:solidFill>
                <a:latin typeface="Arial"/>
              </a:rPr>
              <a:t> </a:t>
            </a:r>
            <a:r>
              <a:rPr lang="en-US" sz="2000" strike="noStrike">
                <a:solidFill>
                  <a:srgbClr val="003c61"/>
                </a:solidFill>
                <a:latin typeface="Arial"/>
              </a:rPr>
              <a:t>Children and Youth</a:t>
            </a:r>
            <a:endParaRPr/>
          </a:p>
          <a:p>
            <a:endParaRPr/>
          </a:p>
        </p:txBody>
      </p:sp>
      <p:sp>
        <p:nvSpPr>
          <p:cNvPr id="518" name="TextShape 3"/>
          <p:cNvSpPr txBox="1"/>
          <p:nvPr/>
        </p:nvSpPr>
        <p:spPr>
          <a:xfrm>
            <a:off x="304920" y="482040"/>
            <a:ext cx="11155320" cy="1124640"/>
          </a:xfrm>
          <a:prstGeom prst="rect">
            <a:avLst/>
          </a:prstGeom>
          <a:noFill/>
          <a:ln>
            <a:noFill/>
          </a:ln>
        </p:spPr>
        <p:txBody>
          <a:bodyPr lIns="0" rIns="0" tIns="0" bIns="0" anchor="ctr"/>
          <a:p>
            <a:pPr>
              <a:lnSpc>
                <a:spcPct val="100000"/>
              </a:lnSpc>
            </a:pPr>
            <a:r>
              <a:rPr b="1" lang="en-US" sz="4800" strike="noStrike">
                <a:solidFill>
                  <a:srgbClr val="ffffff"/>
                </a:solidFill>
                <a:latin typeface="Arial"/>
              </a:rPr>
              <a:t>CalAIM- Enhanced Care Management</a:t>
            </a:r>
            <a:r>
              <a:rPr b="1" lang="en-US" sz="4000" strike="noStrike">
                <a:solidFill>
                  <a:srgbClr val="ffffff"/>
                </a:solidFill>
                <a:latin typeface="Arial"/>
              </a:rPr>
              <a:t>
</a:t>
            </a:r>
            <a:endParaRPr/>
          </a:p>
        </p:txBody>
      </p:sp>
      <p:sp>
        <p:nvSpPr>
          <p:cNvPr id="519" name="CustomShape 4"/>
          <p:cNvSpPr/>
          <p:nvPr/>
        </p:nvSpPr>
        <p:spPr>
          <a:xfrm>
            <a:off x="6784920" y="1859400"/>
            <a:ext cx="5101920" cy="4344120"/>
          </a:xfrm>
          <a:prstGeom prst="rect">
            <a:avLst/>
          </a:prstGeom>
          <a:noFill/>
          <a:ln>
            <a:noFill/>
          </a:ln>
        </p:spPr>
        <p:style>
          <a:lnRef idx="0"/>
          <a:fillRef idx="0"/>
          <a:effectRef idx="0"/>
          <a:fontRef idx="minor"/>
        </p:style>
        <p:txBody>
          <a:bodyPr lIns="90000" rIns="90000" tIns="45000" bIns="45000"/>
          <a:p>
            <a:pPr>
              <a:lnSpc>
                <a:spcPct val="100000"/>
              </a:lnSpc>
              <a:buFont typeface="Wingdings" charset="2"/>
              <a:buChar char=""/>
            </a:pPr>
            <a:r>
              <a:rPr b="1" lang="en-US" sz="2600" strike="noStrike">
                <a:solidFill>
                  <a:srgbClr val="175f91"/>
                </a:solidFill>
                <a:latin typeface="Arial"/>
              </a:rPr>
              <a:t>Core services:</a:t>
            </a:r>
            <a:endParaRPr/>
          </a:p>
          <a:p>
            <a:pPr>
              <a:lnSpc>
                <a:spcPct val="100000"/>
              </a:lnSpc>
            </a:pPr>
            <a:endParaRPr/>
          </a:p>
          <a:p>
            <a:pPr lvl="2">
              <a:lnSpc>
                <a:spcPct val="100000"/>
              </a:lnSpc>
              <a:buFont typeface="Arial"/>
              <a:buAutoNum type="arabicParenR"/>
            </a:pPr>
            <a:r>
              <a:rPr lang="en-US" sz="2000" strike="noStrike">
                <a:solidFill>
                  <a:srgbClr val="003c61"/>
                </a:solidFill>
                <a:latin typeface="Arial"/>
              </a:rPr>
              <a:t>Outreach and engagement</a:t>
            </a:r>
            <a:endParaRPr/>
          </a:p>
          <a:p>
            <a:pPr lvl="2">
              <a:lnSpc>
                <a:spcPct val="100000"/>
              </a:lnSpc>
              <a:buFont typeface="Arial"/>
              <a:buAutoNum type="arabicParenR"/>
            </a:pPr>
            <a:r>
              <a:rPr lang="en-US" sz="2000" strike="noStrike">
                <a:solidFill>
                  <a:srgbClr val="003c61"/>
                </a:solidFill>
                <a:latin typeface="Arial"/>
              </a:rPr>
              <a:t>Comprehensive assessment and care management plan</a:t>
            </a:r>
            <a:endParaRPr/>
          </a:p>
          <a:p>
            <a:pPr lvl="2">
              <a:lnSpc>
                <a:spcPct val="100000"/>
              </a:lnSpc>
              <a:buFont typeface="Arial"/>
              <a:buAutoNum type="arabicParenR"/>
            </a:pPr>
            <a:r>
              <a:rPr lang="en-US" sz="2000" strike="noStrike">
                <a:solidFill>
                  <a:srgbClr val="003c61"/>
                </a:solidFill>
                <a:latin typeface="Arial"/>
              </a:rPr>
              <a:t>Enhanced coordination of care</a:t>
            </a:r>
            <a:endParaRPr/>
          </a:p>
          <a:p>
            <a:pPr lvl="2">
              <a:lnSpc>
                <a:spcPct val="100000"/>
              </a:lnSpc>
              <a:buFont typeface="Arial"/>
              <a:buAutoNum type="arabicParenR"/>
            </a:pPr>
            <a:r>
              <a:rPr lang="en-US" sz="2000" strike="noStrike">
                <a:solidFill>
                  <a:srgbClr val="003c61"/>
                </a:solidFill>
                <a:latin typeface="Arial"/>
              </a:rPr>
              <a:t>Health promotion</a:t>
            </a:r>
            <a:endParaRPr/>
          </a:p>
          <a:p>
            <a:pPr lvl="2">
              <a:lnSpc>
                <a:spcPct val="100000"/>
              </a:lnSpc>
              <a:buFont typeface="Arial"/>
              <a:buAutoNum type="arabicParenR"/>
            </a:pPr>
            <a:r>
              <a:rPr lang="en-US" sz="2000" strike="noStrike">
                <a:solidFill>
                  <a:srgbClr val="003c61"/>
                </a:solidFill>
                <a:latin typeface="Arial"/>
              </a:rPr>
              <a:t>Comprehensive transitional care</a:t>
            </a:r>
            <a:endParaRPr/>
          </a:p>
          <a:p>
            <a:pPr lvl="2">
              <a:lnSpc>
                <a:spcPct val="100000"/>
              </a:lnSpc>
              <a:buFont typeface="Arial"/>
              <a:buAutoNum type="arabicParenR"/>
            </a:pPr>
            <a:r>
              <a:rPr lang="en-US" sz="2000" strike="noStrike">
                <a:solidFill>
                  <a:srgbClr val="003c61"/>
                </a:solidFill>
                <a:latin typeface="Arial"/>
              </a:rPr>
              <a:t>Member and family supports</a:t>
            </a:r>
            <a:endParaRPr/>
          </a:p>
          <a:p>
            <a:pPr lvl="2">
              <a:lnSpc>
                <a:spcPct val="100000"/>
              </a:lnSpc>
              <a:buFont typeface="Arial"/>
              <a:buAutoNum type="arabicParenR"/>
            </a:pPr>
            <a:r>
              <a:rPr lang="en-US" sz="2000" strike="noStrike">
                <a:solidFill>
                  <a:srgbClr val="003c61"/>
                </a:solidFill>
                <a:latin typeface="Arial"/>
              </a:rPr>
              <a:t>Coordination of and referral to community and social support services</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5" name="TextShape 1"/>
          <p:cNvSpPr txBox="1"/>
          <p:nvPr/>
        </p:nvSpPr>
        <p:spPr>
          <a:xfrm>
            <a:off x="677880" y="1748160"/>
            <a:ext cx="9806760" cy="4388400"/>
          </a:xfrm>
          <a:prstGeom prst="rect">
            <a:avLst/>
          </a:prstGeom>
          <a:noFill/>
          <a:ln>
            <a:noFill/>
          </a:ln>
        </p:spPr>
        <p:txBody>
          <a:bodyPr/>
          <a:p>
            <a:pPr>
              <a:lnSpc>
                <a:spcPct val="100000"/>
              </a:lnSpc>
            </a:pPr>
            <a:endParaRPr/>
          </a:p>
          <a:p>
            <a:pPr>
              <a:lnSpc>
                <a:spcPct val="100000"/>
              </a:lnSpc>
              <a:buFont typeface="Wingdings" charset="2"/>
              <a:buChar char=""/>
            </a:pPr>
            <a:r>
              <a:rPr i="1" lang="en-US" sz="3200" strike="noStrike">
                <a:solidFill>
                  <a:srgbClr val="1f497d"/>
                </a:solidFill>
                <a:latin typeface="Arial"/>
                <a:ea typeface="Times New Roman"/>
              </a:rPr>
              <a:t>Disclosure/Conflicts of Interest: I have no financial relationships or conflicts of interest that I need to disclose.</a:t>
            </a:r>
            <a:endParaRPr/>
          </a:p>
          <a:p>
            <a:pPr>
              <a:lnSpc>
                <a:spcPct val="100000"/>
              </a:lnSpc>
            </a:pPr>
            <a:endParaRPr/>
          </a:p>
          <a:p>
            <a:pPr>
              <a:lnSpc>
                <a:spcPct val="100000"/>
              </a:lnSpc>
              <a:buFont typeface="Wingdings" charset="2"/>
              <a:buChar char=""/>
            </a:pPr>
            <a:r>
              <a:rPr i="1" lang="en-US" sz="3200" strike="noStrike">
                <a:solidFill>
                  <a:srgbClr val="1f497d"/>
                </a:solidFill>
                <a:latin typeface="Arial"/>
                <a:ea typeface="Calibri"/>
              </a:rPr>
              <a:t>With special thanks to Demetria Malloy, MD, whose work was instrumental in developing this presentation. </a:t>
            </a:r>
            <a:endParaRPr/>
          </a:p>
          <a:p>
            <a:pPr>
              <a:lnSpc>
                <a:spcPct val="100000"/>
              </a:lnSpc>
            </a:pPr>
            <a:endParaRPr/>
          </a:p>
          <a:p>
            <a:pPr>
              <a:lnSpc>
                <a:spcPct val="100000"/>
              </a:lnSpc>
            </a:pPr>
            <a:endParaRPr/>
          </a:p>
        </p:txBody>
      </p:sp>
      <p:sp>
        <p:nvSpPr>
          <p:cNvPr id="436" name="TextShape 2"/>
          <p:cNvSpPr txBox="1"/>
          <p:nvPr/>
        </p:nvSpPr>
        <p:spPr>
          <a:xfrm>
            <a:off x="8590680" y="6041520"/>
            <a:ext cx="682920" cy="364680"/>
          </a:xfrm>
          <a:prstGeom prst="rect">
            <a:avLst/>
          </a:prstGeom>
          <a:noFill/>
          <a:ln>
            <a:noFill/>
          </a:ln>
        </p:spPr>
        <p:txBody>
          <a:bodyPr anchor="ctr"/>
          <a:p>
            <a:pPr algn="r">
              <a:lnSpc>
                <a:spcPct val="100000"/>
              </a:lnSpc>
            </a:pPr>
            <a:fld id="{E5C822F0-87C3-49CD-AB37-EF09D63AD8F4}" type="slidenum">
              <a:rPr lang="en-US" sz="900" strike="noStrike">
                <a:solidFill>
                  <a:srgbClr val="5fcbef"/>
                </a:solidFill>
                <a:latin typeface="Trebuchet MS"/>
              </a:rPr>
              <a:t>&lt;number&gt;</a:t>
            </a:fld>
            <a:endParaRPr/>
          </a:p>
        </p:txBody>
      </p:sp>
      <p:sp>
        <p:nvSpPr>
          <p:cNvPr id="437" name="TextShape 3"/>
          <p:cNvSpPr txBox="1"/>
          <p:nvPr/>
        </p:nvSpPr>
        <p:spPr>
          <a:xfrm>
            <a:off x="677880" y="277200"/>
            <a:ext cx="8878680" cy="1320480"/>
          </a:xfrm>
          <a:prstGeom prst="rect">
            <a:avLst/>
          </a:prstGeom>
          <a:solidFill>
            <a:srgbClr val="0079c2"/>
          </a:solidFill>
          <a:ln w="19080">
            <a:noFill/>
          </a:ln>
        </p:spPr>
        <p:txBody>
          <a:bodyPr anchor="ctr"/>
          <a:p>
            <a:pPr algn="ctr">
              <a:lnSpc>
                <a:spcPct val="100000"/>
              </a:lnSpc>
            </a:pPr>
            <a:r>
              <a:rPr b="1" lang="en-US" sz="4000" strike="noStrike">
                <a:solidFill>
                  <a:srgbClr val="ffffff"/>
                </a:solidFill>
                <a:latin typeface="Arial"/>
              </a:rPr>
              <a:t>Disclosure Statement</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0" name="TextShape 1"/>
          <p:cNvSpPr txBox="1"/>
          <p:nvPr/>
        </p:nvSpPr>
        <p:spPr>
          <a:xfrm>
            <a:off x="304920" y="212760"/>
            <a:ext cx="11155320" cy="914040"/>
          </a:xfrm>
          <a:prstGeom prst="rect">
            <a:avLst/>
          </a:prstGeom>
          <a:noFill/>
          <a:ln>
            <a:noFill/>
          </a:ln>
        </p:spPr>
        <p:txBody>
          <a:bodyPr lIns="0" rIns="0" tIns="0" bIns="0" anchor="ctr"/>
          <a:p>
            <a:pPr>
              <a:lnSpc>
                <a:spcPct val="100000"/>
              </a:lnSpc>
            </a:pPr>
            <a:r>
              <a:rPr b="1" lang="en-US" sz="4000" strike="noStrike">
                <a:solidFill>
                  <a:srgbClr val="ffffff"/>
                </a:solidFill>
                <a:latin typeface="Arial"/>
              </a:rPr>
              <a:t>Community Supports </a:t>
            </a:r>
            <a:r>
              <a:rPr b="1" lang="en-US" sz="4000" strike="noStrike">
                <a:solidFill>
                  <a:srgbClr val="ffffff"/>
                </a:solidFill>
                <a:latin typeface="Arial"/>
              </a:rPr>
              <a:t>— 14 approved</a:t>
            </a:r>
            <a:endParaRPr/>
          </a:p>
        </p:txBody>
      </p:sp>
      <p:sp>
        <p:nvSpPr>
          <p:cNvPr id="521" name="TextShape 2"/>
          <p:cNvSpPr txBox="1"/>
          <p:nvPr/>
        </p:nvSpPr>
        <p:spPr>
          <a:xfrm>
            <a:off x="11277720" y="6492960"/>
            <a:ext cx="609120" cy="182520"/>
          </a:xfrm>
          <a:prstGeom prst="rect">
            <a:avLst/>
          </a:prstGeom>
          <a:noFill/>
          <a:ln>
            <a:noFill/>
          </a:ln>
        </p:spPr>
        <p:txBody>
          <a:bodyPr lIns="0" rIns="0" tIns="0" bIns="0" anchor="b"/>
          <a:p>
            <a:pPr>
              <a:lnSpc>
                <a:spcPct val="100000"/>
              </a:lnSpc>
            </a:pPr>
            <a:fld id="{1116A159-18CC-4157-8481-F83C2B6C10E6}" type="slidenum">
              <a:rPr b="1" lang="en-US" sz="1000" strike="noStrike">
                <a:solidFill>
                  <a:srgbClr val="000000"/>
                </a:solidFill>
                <a:latin typeface="Arial"/>
              </a:rPr>
              <a:t>&lt;number&gt;</a:t>
            </a:fld>
            <a:endParaRPr/>
          </a:p>
        </p:txBody>
      </p:sp>
      <p:sp>
        <p:nvSpPr>
          <p:cNvPr id="522" name="TextShape 3"/>
          <p:cNvSpPr txBox="1"/>
          <p:nvPr/>
        </p:nvSpPr>
        <p:spPr>
          <a:xfrm>
            <a:off x="304920" y="1648080"/>
            <a:ext cx="11521080" cy="5027040"/>
          </a:xfrm>
          <a:prstGeom prst="rect">
            <a:avLst/>
          </a:prstGeom>
          <a:noFill/>
          <a:ln>
            <a:noFill/>
          </a:ln>
        </p:spPr>
        <p:txBody>
          <a:bodyPr lIns="0" rIns="0" tIns="0" bIns="0"/>
          <a:p>
            <a:pPr>
              <a:lnSpc>
                <a:spcPct val="100000"/>
              </a:lnSpc>
              <a:buFont typeface="Wingdings" charset="2"/>
              <a:buChar char=""/>
            </a:pPr>
            <a:r>
              <a:rPr b="1" lang="en-US" strike="noStrike">
                <a:solidFill>
                  <a:srgbClr val="003c61"/>
                </a:solidFill>
                <a:latin typeface="Arial"/>
              </a:rPr>
              <a:t>Housing/homelessness (four services):</a:t>
            </a:r>
            <a:endParaRPr/>
          </a:p>
          <a:p>
            <a:pPr lvl="1">
              <a:lnSpc>
                <a:spcPct val="100000"/>
              </a:lnSpc>
              <a:buFont typeface="System Font Regular"/>
              <a:buChar char="◦"/>
            </a:pPr>
            <a:r>
              <a:rPr lang="en-US" strike="noStrike">
                <a:solidFill>
                  <a:srgbClr val="003c61"/>
                </a:solidFill>
                <a:latin typeface="Arial"/>
              </a:rPr>
              <a:t>Housing transition navigation services </a:t>
            </a:r>
            <a:endParaRPr/>
          </a:p>
          <a:p>
            <a:pPr lvl="1">
              <a:lnSpc>
                <a:spcPct val="100000"/>
              </a:lnSpc>
              <a:buFont typeface="System Font Regular"/>
              <a:buChar char="◦"/>
            </a:pPr>
            <a:r>
              <a:rPr lang="en-US" strike="noStrike">
                <a:solidFill>
                  <a:srgbClr val="003c61"/>
                </a:solidFill>
                <a:latin typeface="Arial"/>
              </a:rPr>
              <a:t>Housing deposits</a:t>
            </a:r>
            <a:endParaRPr/>
          </a:p>
          <a:p>
            <a:pPr lvl="1">
              <a:lnSpc>
                <a:spcPct val="100000"/>
              </a:lnSpc>
              <a:buFont typeface="System Font Regular"/>
              <a:buChar char="◦"/>
            </a:pPr>
            <a:r>
              <a:rPr lang="en-US" strike="noStrike">
                <a:solidFill>
                  <a:srgbClr val="003c61"/>
                </a:solidFill>
                <a:latin typeface="Arial"/>
              </a:rPr>
              <a:t>Housing tenancy and sustaining</a:t>
            </a:r>
            <a:endParaRPr/>
          </a:p>
          <a:p>
            <a:pPr lvl="1">
              <a:lnSpc>
                <a:spcPct val="100000"/>
              </a:lnSpc>
              <a:buFont typeface="System Font Regular"/>
              <a:buChar char="◦"/>
            </a:pPr>
            <a:r>
              <a:rPr lang="en-US" strike="noStrike">
                <a:solidFill>
                  <a:srgbClr val="003c61"/>
                </a:solidFill>
                <a:latin typeface="Arial"/>
              </a:rPr>
              <a:t>Day habilitation</a:t>
            </a:r>
            <a:endParaRPr/>
          </a:p>
          <a:p>
            <a:pPr>
              <a:lnSpc>
                <a:spcPct val="100000"/>
              </a:lnSpc>
            </a:pPr>
            <a:endParaRPr/>
          </a:p>
          <a:p>
            <a:pPr>
              <a:lnSpc>
                <a:spcPct val="100000"/>
              </a:lnSpc>
              <a:buFont typeface="Wingdings" charset="2"/>
              <a:buChar char=""/>
            </a:pPr>
            <a:r>
              <a:rPr b="1" lang="en-US" strike="noStrike">
                <a:solidFill>
                  <a:srgbClr val="003c61"/>
                </a:solidFill>
                <a:latin typeface="Arial"/>
              </a:rPr>
              <a:t>Facilities (three services): </a:t>
            </a:r>
            <a:endParaRPr/>
          </a:p>
          <a:p>
            <a:pPr lvl="1">
              <a:lnSpc>
                <a:spcPct val="100000"/>
              </a:lnSpc>
              <a:buFont typeface="System Font Regular"/>
              <a:buChar char="◦"/>
            </a:pPr>
            <a:r>
              <a:rPr lang="en-US" strike="noStrike">
                <a:solidFill>
                  <a:srgbClr val="003c61"/>
                </a:solidFill>
                <a:latin typeface="Arial"/>
              </a:rPr>
              <a:t>Short-term post-hospitalization housing (STPH)</a:t>
            </a:r>
            <a:endParaRPr/>
          </a:p>
          <a:p>
            <a:pPr lvl="1">
              <a:lnSpc>
                <a:spcPct val="100000"/>
              </a:lnSpc>
              <a:buFont typeface="System Font Regular"/>
              <a:buChar char="◦"/>
            </a:pPr>
            <a:r>
              <a:rPr lang="en-US" strike="noStrike">
                <a:solidFill>
                  <a:srgbClr val="003c61"/>
                </a:solidFill>
                <a:latin typeface="Arial"/>
              </a:rPr>
              <a:t>Recuperative care (medical respite)</a:t>
            </a:r>
            <a:endParaRPr/>
          </a:p>
          <a:p>
            <a:pPr lvl="1">
              <a:lnSpc>
                <a:spcPct val="100000"/>
              </a:lnSpc>
              <a:buFont typeface="System Font Regular"/>
              <a:buChar char="◦"/>
            </a:pPr>
            <a:r>
              <a:rPr lang="en-US" strike="noStrike">
                <a:solidFill>
                  <a:srgbClr val="003c61"/>
                </a:solidFill>
                <a:latin typeface="Arial"/>
              </a:rPr>
              <a:t>Sobering center</a:t>
            </a:r>
            <a:endParaRPr/>
          </a:p>
          <a:p>
            <a:pPr>
              <a:lnSpc>
                <a:spcPct val="100000"/>
              </a:lnSpc>
            </a:pPr>
            <a:endParaRPr/>
          </a:p>
          <a:p>
            <a:pPr>
              <a:lnSpc>
                <a:spcPct val="100000"/>
              </a:lnSpc>
              <a:buFont typeface="Wingdings" charset="2"/>
              <a:buChar char=""/>
            </a:pPr>
            <a:r>
              <a:rPr b="1" lang="en-US" strike="noStrike">
                <a:solidFill>
                  <a:srgbClr val="003c61"/>
                </a:solidFill>
                <a:latin typeface="Arial"/>
              </a:rPr>
              <a:t>In-home supports (two services):  </a:t>
            </a:r>
            <a:endParaRPr/>
          </a:p>
          <a:p>
            <a:pPr lvl="1">
              <a:lnSpc>
                <a:spcPct val="100000"/>
              </a:lnSpc>
              <a:buFont typeface="System Font Regular"/>
              <a:buChar char="◦"/>
            </a:pPr>
            <a:r>
              <a:rPr lang="en-US" strike="noStrike">
                <a:solidFill>
                  <a:srgbClr val="003c61"/>
                </a:solidFill>
                <a:latin typeface="Arial"/>
              </a:rPr>
              <a:t>Respite services (can also be provided in a facility setting)</a:t>
            </a:r>
            <a:endParaRPr/>
          </a:p>
          <a:p>
            <a:pPr lvl="1">
              <a:lnSpc>
                <a:spcPct val="100000"/>
              </a:lnSpc>
              <a:buFont typeface="System Font Regular"/>
              <a:buChar char="◦"/>
            </a:pPr>
            <a:r>
              <a:rPr lang="en-US" strike="noStrike">
                <a:solidFill>
                  <a:srgbClr val="003c61"/>
                </a:solidFill>
                <a:latin typeface="Arial"/>
              </a:rPr>
              <a:t>Personal care and homemaker services</a:t>
            </a:r>
            <a:endParaRPr/>
          </a:p>
          <a:p>
            <a:pPr>
              <a:lnSpc>
                <a:spcPct val="100000"/>
              </a:lnSpc>
            </a:pPr>
            <a:endParaRPr/>
          </a:p>
          <a:p>
            <a:pPr>
              <a:lnSpc>
                <a:spcPct val="100000"/>
              </a:lnSpc>
              <a:buFont typeface="Wingdings" charset="2"/>
              <a:buChar char=""/>
            </a:pPr>
            <a:r>
              <a:rPr b="1" lang="en-US" strike="noStrike">
                <a:solidFill>
                  <a:srgbClr val="003c61"/>
                </a:solidFill>
                <a:latin typeface="Arial"/>
              </a:rPr>
              <a:t>Nursing homes linked (two services):</a:t>
            </a:r>
            <a:endParaRPr/>
          </a:p>
          <a:p>
            <a:pPr lvl="1">
              <a:lnSpc>
                <a:spcPct val="100000"/>
              </a:lnSpc>
              <a:buFont typeface="System Font Regular"/>
              <a:buChar char="◦"/>
            </a:pPr>
            <a:r>
              <a:rPr lang="en-US" strike="noStrike">
                <a:solidFill>
                  <a:srgbClr val="003c61"/>
                </a:solidFill>
                <a:latin typeface="Arial"/>
              </a:rPr>
              <a:t>NF transition/diversion to assisted living facilities </a:t>
            </a:r>
            <a:endParaRPr/>
          </a:p>
          <a:p>
            <a:pPr lvl="1">
              <a:lnSpc>
                <a:spcPct val="100000"/>
              </a:lnSpc>
              <a:buFont typeface="System Font Regular"/>
              <a:buChar char="◦"/>
            </a:pPr>
            <a:r>
              <a:rPr lang="en-US" strike="noStrike">
                <a:solidFill>
                  <a:srgbClr val="003c61"/>
                </a:solidFill>
                <a:latin typeface="Arial"/>
              </a:rPr>
              <a:t>Community transition services/NF transition to a home</a:t>
            </a:r>
            <a:endParaRPr/>
          </a:p>
          <a:p>
            <a:pPr>
              <a:lnSpc>
                <a:spcPct val="100000"/>
              </a:lnSpc>
            </a:pPr>
            <a:endParaRPr/>
          </a:p>
          <a:p>
            <a:pPr>
              <a:lnSpc>
                <a:spcPct val="100000"/>
              </a:lnSpc>
              <a:buFont typeface="Wingdings" charset="2"/>
              <a:buChar char=""/>
            </a:pPr>
            <a:r>
              <a:rPr b="1" lang="en-US" strike="noStrike">
                <a:solidFill>
                  <a:srgbClr val="003c61"/>
                </a:solidFill>
                <a:latin typeface="Arial"/>
              </a:rPr>
              <a:t>Construction/equipment (two services):  </a:t>
            </a:r>
            <a:endParaRPr/>
          </a:p>
          <a:p>
            <a:pPr lvl="1">
              <a:lnSpc>
                <a:spcPct val="100000"/>
              </a:lnSpc>
              <a:buFont typeface="System Font Regular"/>
              <a:buChar char="◦"/>
            </a:pPr>
            <a:r>
              <a:rPr lang="en-US" strike="noStrike">
                <a:solidFill>
                  <a:srgbClr val="003c61"/>
                </a:solidFill>
                <a:latin typeface="Arial"/>
              </a:rPr>
              <a:t>Environmental accessibility adaptations (home modifications)</a:t>
            </a:r>
            <a:endParaRPr/>
          </a:p>
          <a:p>
            <a:pPr lvl="1">
              <a:lnSpc>
                <a:spcPct val="100000"/>
              </a:lnSpc>
              <a:buFont typeface="System Font Regular"/>
              <a:buChar char="◦"/>
            </a:pPr>
            <a:r>
              <a:rPr lang="en-US" strike="noStrike">
                <a:solidFill>
                  <a:srgbClr val="003c61"/>
                </a:solidFill>
                <a:latin typeface="Arial"/>
              </a:rPr>
              <a:t>Asthma remediation</a:t>
            </a:r>
            <a:endParaRPr/>
          </a:p>
          <a:p>
            <a:pPr>
              <a:lnSpc>
                <a:spcPct val="100000"/>
              </a:lnSpc>
            </a:pPr>
            <a:endParaRPr/>
          </a:p>
          <a:p>
            <a:pPr>
              <a:lnSpc>
                <a:spcPct val="100000"/>
              </a:lnSpc>
              <a:buFont typeface="Wingdings" charset="2"/>
              <a:buChar char=""/>
            </a:pPr>
            <a:r>
              <a:rPr b="1" lang="en-US" strike="noStrike">
                <a:solidFill>
                  <a:srgbClr val="003c61"/>
                </a:solidFill>
                <a:latin typeface="Arial"/>
              </a:rPr>
              <a:t>Meals (one service):  </a:t>
            </a:r>
            <a:endParaRPr/>
          </a:p>
          <a:p>
            <a:pPr lvl="1">
              <a:lnSpc>
                <a:spcPct val="100000"/>
              </a:lnSpc>
              <a:buFont typeface="System Font Regular"/>
              <a:buChar char="◦"/>
            </a:pPr>
            <a:r>
              <a:rPr lang="en-US" strike="noStrike">
                <a:solidFill>
                  <a:srgbClr val="003c61"/>
                </a:solidFill>
                <a:latin typeface="Arial"/>
              </a:rPr>
              <a:t>Meals/medically tailored meals</a:t>
            </a:r>
            <a:endParaRPr/>
          </a:p>
          <a:p>
            <a:pPr>
              <a:lnSpc>
                <a:spcPct val="100000"/>
              </a:lnSpc>
            </a:pP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3" name="TextShape 1"/>
          <p:cNvSpPr txBox="1"/>
          <p:nvPr/>
        </p:nvSpPr>
        <p:spPr>
          <a:xfrm>
            <a:off x="8590680" y="6041520"/>
            <a:ext cx="682920" cy="364680"/>
          </a:xfrm>
          <a:prstGeom prst="rect">
            <a:avLst/>
          </a:prstGeom>
          <a:noFill/>
          <a:ln>
            <a:noFill/>
          </a:ln>
        </p:spPr>
        <p:txBody>
          <a:bodyPr anchor="ctr"/>
          <a:p>
            <a:pPr algn="r">
              <a:lnSpc>
                <a:spcPct val="100000"/>
              </a:lnSpc>
            </a:pPr>
            <a:fld id="{B81C3759-9AC7-46AE-AC06-75BB8D2A8AC1}" type="slidenum">
              <a:rPr lang="en-US" sz="900" strike="noStrike">
                <a:solidFill>
                  <a:srgbClr val="5fcbef"/>
                </a:solidFill>
                <a:latin typeface="Trebuchet MS"/>
              </a:rPr>
              <a:t>&lt;number&gt;</a:t>
            </a:fld>
            <a:endParaRPr/>
          </a:p>
        </p:txBody>
      </p:sp>
      <p:pic>
        <p:nvPicPr>
          <p:cNvPr id="524" name="Graphic 6" descr=""/>
          <p:cNvPicPr/>
          <p:nvPr/>
        </p:nvPicPr>
        <p:blipFill>
          <a:blip r:embed="rId1"/>
          <a:stretch/>
        </p:blipFill>
        <p:spPr>
          <a:xfrm>
            <a:off x="0" y="-9000"/>
            <a:ext cx="11826000" cy="1644840"/>
          </a:xfrm>
          <a:prstGeom prst="rect">
            <a:avLst/>
          </a:prstGeom>
          <a:ln>
            <a:noFill/>
          </a:ln>
        </p:spPr>
      </p:pic>
      <p:sp>
        <p:nvSpPr>
          <p:cNvPr id="525" name="TextShape 2"/>
          <p:cNvSpPr txBox="1"/>
          <p:nvPr/>
        </p:nvSpPr>
        <p:spPr>
          <a:xfrm>
            <a:off x="304920" y="212760"/>
            <a:ext cx="11155320" cy="1124640"/>
          </a:xfrm>
          <a:prstGeom prst="rect">
            <a:avLst/>
          </a:prstGeom>
          <a:noFill/>
          <a:ln>
            <a:noFill/>
          </a:ln>
        </p:spPr>
        <p:txBody>
          <a:bodyPr/>
          <a:p>
            <a:pPr>
              <a:lnSpc>
                <a:spcPct val="100000"/>
              </a:lnSpc>
            </a:pPr>
            <a:r>
              <a:rPr b="1" lang="en-US" sz="4000" strike="noStrike">
                <a:solidFill>
                  <a:srgbClr val="ffffff"/>
                </a:solidFill>
                <a:latin typeface="Arial"/>
              </a:rPr>
              <a:t> </a:t>
            </a:r>
            <a:endParaRPr/>
          </a:p>
        </p:txBody>
      </p:sp>
      <p:sp>
        <p:nvSpPr>
          <p:cNvPr id="526" name="CustomShape 3"/>
          <p:cNvSpPr/>
          <p:nvPr/>
        </p:nvSpPr>
        <p:spPr>
          <a:xfrm>
            <a:off x="601200" y="2184480"/>
            <a:ext cx="9237600" cy="1644840"/>
          </a:xfrm>
          <a:prstGeom prst="rect">
            <a:avLst/>
          </a:prstGeom>
          <a:noFill/>
          <a:ln>
            <a:noFill/>
          </a:ln>
        </p:spPr>
        <p:style>
          <a:lnRef idx="0"/>
          <a:fillRef idx="0"/>
          <a:effectRef idx="0"/>
          <a:fontRef idx="minor"/>
        </p:style>
      </p:sp>
      <p:sp>
        <p:nvSpPr>
          <p:cNvPr id="527" name="CustomShape 4"/>
          <p:cNvSpPr/>
          <p:nvPr/>
        </p:nvSpPr>
        <p:spPr>
          <a:xfrm>
            <a:off x="576720" y="1783440"/>
            <a:ext cx="9261720" cy="1320480"/>
          </a:xfrm>
          <a:prstGeom prst="rect">
            <a:avLst/>
          </a:prstGeom>
          <a:noFill/>
          <a:ln>
            <a:noFill/>
          </a:ln>
        </p:spPr>
        <p:style>
          <a:lnRef idx="0"/>
          <a:fillRef idx="0"/>
          <a:effectRef idx="0"/>
          <a:fontRef idx="minor"/>
        </p:style>
        <p:txBody>
          <a:bodyPr/>
          <a:p>
            <a:pPr algn="ctr">
              <a:lnSpc>
                <a:spcPct val="100000"/>
              </a:lnSpc>
            </a:pPr>
            <a:r>
              <a:rPr b="1" lang="en-US" sz="4000" strike="noStrike">
                <a:solidFill>
                  <a:srgbClr val="0f7698"/>
                </a:solidFill>
                <a:latin typeface="Arial"/>
              </a:rPr>
              <a:t>Community Resources</a:t>
            </a:r>
            <a:endParaRPr/>
          </a:p>
        </p:txBody>
      </p:sp>
      <p:pic>
        <p:nvPicPr>
          <p:cNvPr id="528" name="Picture 1" descr=""/>
          <p:cNvPicPr/>
          <p:nvPr/>
        </p:nvPicPr>
        <p:blipFill>
          <a:blip r:embed="rId2"/>
          <a:stretch/>
        </p:blipFill>
        <p:spPr>
          <a:xfrm>
            <a:off x="2705760" y="2966400"/>
            <a:ext cx="4892760" cy="366660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9" name="TextShape 1"/>
          <p:cNvSpPr txBox="1"/>
          <p:nvPr/>
        </p:nvSpPr>
        <p:spPr>
          <a:xfrm>
            <a:off x="304920" y="286200"/>
            <a:ext cx="11155320" cy="914040"/>
          </a:xfrm>
          <a:prstGeom prst="rect">
            <a:avLst/>
          </a:prstGeom>
          <a:noFill/>
          <a:ln>
            <a:noFill/>
          </a:ln>
        </p:spPr>
        <p:txBody>
          <a:bodyPr lIns="0" rIns="0" tIns="0" bIns="0" anchor="ctr"/>
          <a:p>
            <a:pPr>
              <a:lnSpc>
                <a:spcPct val="100000"/>
              </a:lnSpc>
            </a:pPr>
            <a:r>
              <a:rPr b="1" lang="en-US" sz="4800" strike="noStrike">
                <a:solidFill>
                  <a:srgbClr val="ffffff"/>
                </a:solidFill>
                <a:latin typeface="Arial"/>
              </a:rPr>
              <a:t>FindHelp.org</a:t>
            </a:r>
            <a:endParaRPr/>
          </a:p>
        </p:txBody>
      </p:sp>
      <p:sp>
        <p:nvSpPr>
          <p:cNvPr id="530" name="TextShape 2"/>
          <p:cNvSpPr txBox="1"/>
          <p:nvPr/>
        </p:nvSpPr>
        <p:spPr>
          <a:xfrm>
            <a:off x="11277720" y="6492960"/>
            <a:ext cx="609120" cy="182520"/>
          </a:xfrm>
          <a:prstGeom prst="rect">
            <a:avLst/>
          </a:prstGeom>
          <a:noFill/>
          <a:ln>
            <a:noFill/>
          </a:ln>
        </p:spPr>
        <p:txBody>
          <a:bodyPr lIns="0" rIns="0" tIns="0" bIns="0" anchor="b"/>
          <a:p>
            <a:pPr algn="r">
              <a:lnSpc>
                <a:spcPct val="100000"/>
              </a:lnSpc>
            </a:pPr>
            <a:fld id="{B665AD1F-694C-4EB0-ADBA-65808DC6BDFB}" type="slidenum">
              <a:rPr b="1" lang="en-US" sz="1000" strike="noStrike">
                <a:solidFill>
                  <a:srgbClr val="000000"/>
                </a:solidFill>
                <a:latin typeface="Arial"/>
              </a:rPr>
              <a:t>&lt;number&gt;</a:t>
            </a:fld>
            <a:endParaRPr/>
          </a:p>
        </p:txBody>
      </p:sp>
      <p:sp>
        <p:nvSpPr>
          <p:cNvPr id="531" name="TextShape 3"/>
          <p:cNvSpPr txBox="1"/>
          <p:nvPr/>
        </p:nvSpPr>
        <p:spPr>
          <a:xfrm>
            <a:off x="304920" y="1857240"/>
            <a:ext cx="11521080" cy="4360680"/>
          </a:xfrm>
          <a:prstGeom prst="rect">
            <a:avLst/>
          </a:prstGeom>
          <a:noFill/>
          <a:ln>
            <a:noFill/>
          </a:ln>
        </p:spPr>
        <p:txBody>
          <a:bodyPr lIns="0" rIns="0" tIns="0" bIns="0"/>
          <a:p>
            <a:pPr>
              <a:lnSpc>
                <a:spcPct val="100000"/>
              </a:lnSpc>
            </a:pPr>
            <a:endParaRPr/>
          </a:p>
          <a:p>
            <a:pPr>
              <a:lnSpc>
                <a:spcPct val="100000"/>
              </a:lnSpc>
            </a:pPr>
            <a:endParaRPr/>
          </a:p>
        </p:txBody>
      </p:sp>
      <p:pic>
        <p:nvPicPr>
          <p:cNvPr id="532" name="Picture 8" descr=""/>
          <p:cNvPicPr/>
          <p:nvPr/>
        </p:nvPicPr>
        <p:blipFill>
          <a:blip r:embed="rId1"/>
          <a:stretch/>
        </p:blipFill>
        <p:spPr>
          <a:xfrm>
            <a:off x="1333440" y="1765800"/>
            <a:ext cx="9825120" cy="472644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3" name="TextShape 1"/>
          <p:cNvSpPr txBox="1"/>
          <p:nvPr/>
        </p:nvSpPr>
        <p:spPr>
          <a:xfrm>
            <a:off x="11277720" y="6492960"/>
            <a:ext cx="609120" cy="182520"/>
          </a:xfrm>
          <a:prstGeom prst="rect">
            <a:avLst/>
          </a:prstGeom>
          <a:noFill/>
          <a:ln>
            <a:noFill/>
          </a:ln>
        </p:spPr>
        <p:txBody>
          <a:bodyPr lIns="0" rIns="0" tIns="0" bIns="0" anchor="b"/>
          <a:p>
            <a:pPr>
              <a:lnSpc>
                <a:spcPct val="100000"/>
              </a:lnSpc>
            </a:pPr>
            <a:fld id="{1C20B03F-15E8-4691-B60D-48E5F3F4DAE2}" type="slidenum">
              <a:rPr b="1" lang="en-US" sz="1000" strike="noStrike">
                <a:solidFill>
                  <a:srgbClr val="ffffff"/>
                </a:solidFill>
                <a:latin typeface="Arial"/>
              </a:rPr>
              <a:t>&lt;number&gt;</a:t>
            </a:fld>
            <a:endParaRPr/>
          </a:p>
        </p:txBody>
      </p:sp>
      <p:sp>
        <p:nvSpPr>
          <p:cNvPr id="534" name="TextShape 2"/>
          <p:cNvSpPr txBox="1"/>
          <p:nvPr/>
        </p:nvSpPr>
        <p:spPr>
          <a:xfrm>
            <a:off x="358560" y="1286640"/>
            <a:ext cx="5340240" cy="4284720"/>
          </a:xfrm>
          <a:prstGeom prst="rect">
            <a:avLst/>
          </a:prstGeom>
          <a:noFill/>
          <a:ln>
            <a:noFill/>
          </a:ln>
        </p:spPr>
        <p:txBody>
          <a:bodyPr lIns="0" rIns="0" tIns="0" bIns="0" anchor="ctr"/>
          <a:p>
            <a:pPr>
              <a:lnSpc>
                <a:spcPct val="100000"/>
              </a:lnSpc>
            </a:pPr>
            <a:r>
              <a:rPr b="1" lang="en-US" sz="4800" strike="noStrike">
                <a:solidFill>
                  <a:srgbClr val="ffffff"/>
                </a:solidFill>
                <a:latin typeface="Arial"/>
              </a:rPr>
              <a:t>Questions?</a:t>
            </a:r>
            <a:r>
              <a:rPr b="1" lang="en-US" sz="4000" strike="noStrike">
                <a:solidFill>
                  <a:srgbClr val="ffffff"/>
                </a:solidFill>
                <a:latin typeface="Arial"/>
              </a:rPr>
              <a:t>
</a:t>
            </a:r>
            <a:r>
              <a:rPr b="1" lang="en-US" sz="4000" strike="noStrike">
                <a:solidFill>
                  <a:srgbClr val="ffffff"/>
                </a:solidFill>
                <a:latin typeface="Arial"/>
              </a:rPr>
              <a:t>
</a:t>
            </a:r>
            <a:r>
              <a:rPr b="1" lang="en-US" sz="4000" strike="noStrike">
                <a:solidFill>
                  <a:srgbClr val="ffffff"/>
                </a:solidFill>
                <a:latin typeface="Arial"/>
              </a:rPr>
              <a:t>
</a:t>
            </a:r>
            <a:r>
              <a:rPr b="1" lang="en-US" sz="2000" strike="noStrike">
                <a:solidFill>
                  <a:srgbClr val="ffffff"/>
                </a:solidFill>
                <a:latin typeface="Arial"/>
              </a:rPr>
              <a:t>Dennis McIntyre, MD, FAAP</a:t>
            </a:r>
            <a:r>
              <a:rPr b="1" lang="en-US" sz="2000" strike="noStrike">
                <a:solidFill>
                  <a:srgbClr val="ffffff"/>
                </a:solidFill>
                <a:latin typeface="Arial"/>
              </a:rPr>
              <a:t>
</a:t>
            </a:r>
            <a:r>
              <a:rPr b="1" lang="en-US" sz="2000" strike="noStrike">
                <a:solidFill>
                  <a:srgbClr val="ffffff"/>
                </a:solidFill>
                <a:latin typeface="Arial"/>
              </a:rPr>
              <a:t>dennis.mcintyre@anthem.com</a:t>
            </a:r>
            <a:r>
              <a:rPr b="1" lang="en-US" sz="2000" strike="noStrike">
                <a:solidFill>
                  <a:srgbClr val="ffffff"/>
                </a:solidFill>
                <a:latin typeface="Arial"/>
              </a:rPr>
              <a:t>
</a:t>
            </a:r>
            <a:r>
              <a:rPr b="1" lang="en-US" sz="2000" strike="noStrike">
                <a:solidFill>
                  <a:srgbClr val="ffffff"/>
                </a:solidFill>
                <a:latin typeface="Arial"/>
              </a:rPr>
              <a:t>(510) 542-0178 </a:t>
            </a:r>
            <a:r>
              <a:rPr b="1" lang="en-US" sz="2000" strike="noStrike">
                <a:solidFill>
                  <a:srgbClr val="ffffff"/>
                </a:solidFill>
                <a:latin typeface="Arial"/>
              </a:rPr>
              <a:t>
</a:t>
            </a:r>
            <a:r>
              <a:rPr b="1" lang="en-US" sz="2000" strike="noStrike" u="sng">
                <a:solidFill>
                  <a:srgbClr val="0079c2"/>
                </a:solidFill>
                <a:latin typeface="Arial"/>
              </a:rPr>
              <a:t>https://providers.anthem.com/california-provider/home</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5" name="CustomShape 1"/>
          <p:cNvSpPr/>
          <p:nvPr/>
        </p:nvSpPr>
        <p:spPr>
          <a:xfrm>
            <a:off x="1841040" y="5781240"/>
            <a:ext cx="8510040" cy="830520"/>
          </a:xfrm>
          <a:prstGeom prst="rect">
            <a:avLst/>
          </a:prstGeom>
          <a:noFill/>
          <a:ln>
            <a:noFill/>
          </a:ln>
        </p:spPr>
        <p:style>
          <a:lnRef idx="0"/>
          <a:fillRef idx="0"/>
          <a:effectRef idx="0"/>
          <a:fontRef idx="minor"/>
        </p:style>
        <p:txBody>
          <a:bodyPr lIns="0" rIns="0" tIns="0" bIns="0" anchor="b"/>
          <a:p>
            <a:pPr>
              <a:lnSpc>
                <a:spcPct val="100000"/>
              </a:lnSpc>
            </a:pPr>
            <a:r>
              <a:rPr b="1" lang="en-US" sz="1400" strike="noStrike">
                <a:solidFill>
                  <a:srgbClr val="0079c2"/>
                </a:solidFill>
                <a:latin typeface="Arial"/>
              </a:rPr>
              <a:t>https://providers.anthem.com/ca</a:t>
            </a:r>
            <a:endParaRPr/>
          </a:p>
          <a:p>
            <a:pPr>
              <a:lnSpc>
                <a:spcPct val="100000"/>
              </a:lnSpc>
            </a:pPr>
            <a:r>
              <a:rPr lang="en-US" sz="1000" strike="noStrike">
                <a:solidFill>
                  <a:srgbClr val="000000"/>
                </a:solidFill>
                <a:latin typeface="Arial"/>
              </a:rPr>
              <a:t>Anthem Blue Cross is the trade name of Blue Cross of California. Anthem Blue Cross and Blue Cross of California Partnership Plan, Inc. are independent licensees of the Blue Cross Association. Anthem is a registered trademark of Anthem Insurance Companies, Inc. Blue Cross of California is contracted with L.A. Care Health Plan to provide Medi-Cal Managed Care services in Los Angeles County. </a:t>
            </a:r>
            <a:endParaRPr/>
          </a:p>
          <a:p>
            <a:pPr>
              <a:lnSpc>
                <a:spcPct val="100000"/>
              </a:lnSpc>
            </a:pPr>
            <a:r>
              <a:rPr lang="en-US" sz="1000" strike="noStrike">
                <a:solidFill>
                  <a:srgbClr val="000000"/>
                </a:solidFill>
                <a:latin typeface="Arial"/>
              </a:rPr>
              <a:t>ACAPEC-XXXX-XX [rdate] </a:t>
            </a:r>
            <a:r>
              <a:rPr lang="en-US" sz="1000" strike="noStrike">
                <a:solidFill>
                  <a:srgbClr val="000000"/>
                </a:solidFill>
                <a:latin typeface="Arial"/>
              </a:rPr>
              <a:t>	</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38" name="CustomShape 1"/>
          <p:cNvSpPr/>
          <p:nvPr/>
        </p:nvSpPr>
        <p:spPr>
          <a:xfrm>
            <a:off x="0" y="-7920"/>
            <a:ext cx="863280" cy="5697720"/>
          </a:xfrm>
          <a:custGeom>
            <a:avLst/>
            <a:gdLst/>
            <a:ahLst/>
            <a:rect l="0" t="0" r="r" b="b"/>
            <a:pathLst>
              <a:path w="863601" h="5698068">
                <a:moveTo>
                  <a:pt x="0" y="8467"/>
                </a:moveTo>
                <a:lnTo>
                  <a:pt x="863600" y="0"/>
                </a:lnTo>
                <a:lnTo>
                  <a:pt x="863600" y="16934"/>
                </a:lnTo>
                <a:lnTo>
                  <a:pt x="0" y="5698067"/>
                </a:lnTo>
                <a:lnTo>
                  <a:pt x="0" y="8467"/>
                </a:lnTo>
              </a:path>
            </a:pathLst>
          </a:cu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39" name="Line 2"/>
          <p:cNvSpPr/>
          <p:nvPr/>
        </p:nvSpPr>
        <p:spPr>
          <a:xfrm>
            <a:off x="9370800" y="0"/>
            <a:ext cx="1219320" cy="6858000"/>
          </a:xfrm>
          <a:prstGeom prst="line">
            <a:avLst/>
          </a:prstGeom>
          <a:ln w="9360">
            <a:solidFill>
              <a:schemeClr val="accent1">
                <a:alpha val="70000"/>
              </a:schemeClr>
            </a:solidFill>
            <a:round/>
          </a:ln>
        </p:spPr>
      </p:sp>
      <p:sp>
        <p:nvSpPr>
          <p:cNvPr id="440" name="Line 3"/>
          <p:cNvSpPr/>
          <p:nvPr/>
        </p:nvSpPr>
        <p:spPr>
          <a:xfrm flipH="1">
            <a:off x="7425000" y="3681360"/>
            <a:ext cx="4763520" cy="3176640"/>
          </a:xfrm>
          <a:prstGeom prst="line">
            <a:avLst/>
          </a:prstGeom>
          <a:ln w="9360">
            <a:solidFill>
              <a:schemeClr val="accent1">
                <a:alpha val="70000"/>
              </a:schemeClr>
            </a:solidFill>
            <a:round/>
          </a:ln>
        </p:spPr>
      </p:sp>
      <p:sp>
        <p:nvSpPr>
          <p:cNvPr id="441" name="CustomShape 4"/>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2" name="CustomShape 5"/>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3" name="CustomShape 6"/>
          <p:cNvSpPr/>
          <p:nvPr/>
        </p:nvSpPr>
        <p:spPr>
          <a:xfrm>
            <a:off x="8932320" y="3048120"/>
            <a:ext cx="3259440" cy="38095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4" name="CustomShape 7"/>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5" name="CustomShape 8"/>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6" name="CustomShape 9"/>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47" name="CustomShape 10"/>
          <p:cNvSpPr/>
          <p:nvPr/>
        </p:nvSpPr>
        <p:spPr>
          <a:xfrm>
            <a:off x="10371600" y="3589920"/>
            <a:ext cx="1816920" cy="3267720"/>
          </a:xfrm>
          <a:prstGeom prst="triangle">
            <a:avLst>
              <a:gd name="adj" fmla="val 324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448" name="Content Placeholder 5" descr=""/>
          <p:cNvPicPr/>
          <p:nvPr/>
        </p:nvPicPr>
        <p:blipFill>
          <a:blip r:embed="rId1"/>
          <a:srcRect l="25686" t="0" r="2109" b="9081"/>
          <a:stretch/>
        </p:blipFill>
        <p:spPr>
          <a:xfrm>
            <a:off x="4269960" y="0"/>
            <a:ext cx="7921800" cy="6857640"/>
          </a:xfrm>
          <a:prstGeom prst="rect">
            <a:avLst/>
          </a:prstGeom>
          <a:ln>
            <a:noFill/>
          </a:ln>
        </p:spPr>
      </p:pic>
      <p:sp>
        <p:nvSpPr>
          <p:cNvPr id="449" name="TextShape 11"/>
          <p:cNvSpPr txBox="1"/>
          <p:nvPr/>
        </p:nvSpPr>
        <p:spPr>
          <a:xfrm>
            <a:off x="910080" y="1656720"/>
            <a:ext cx="4488840" cy="2368800"/>
          </a:xfrm>
          <a:prstGeom prst="rect">
            <a:avLst/>
          </a:prstGeom>
          <a:noFill/>
          <a:ln>
            <a:noFill/>
          </a:ln>
        </p:spPr>
        <p:txBody>
          <a:bodyPr anchor="b"/>
          <a:p>
            <a:pPr>
              <a:lnSpc>
                <a:spcPct val="100000"/>
              </a:lnSpc>
            </a:pPr>
            <a:r>
              <a:rPr b="1" lang="en-US" sz="4000" strike="noStrike">
                <a:solidFill>
                  <a:srgbClr val="226292"/>
                </a:solidFill>
                <a:latin typeface="Arial"/>
              </a:rPr>
              <a:t>Provider Support</a:t>
            </a:r>
            <a:endParaRPr/>
          </a:p>
        </p:txBody>
      </p:sp>
      <p:sp>
        <p:nvSpPr>
          <p:cNvPr id="450" name="Line 12"/>
          <p:cNvSpPr/>
          <p:nvPr/>
        </p:nvSpPr>
        <p:spPr>
          <a:xfrm>
            <a:off x="9370800" y="0"/>
            <a:ext cx="1219320" cy="6858000"/>
          </a:xfrm>
          <a:prstGeom prst="line">
            <a:avLst/>
          </a:prstGeom>
          <a:ln w="9360">
            <a:solidFill>
              <a:schemeClr val="bg1">
                <a:lumMod val="75000"/>
              </a:schemeClr>
            </a:solidFill>
            <a:round/>
          </a:ln>
        </p:spPr>
      </p:sp>
      <p:sp>
        <p:nvSpPr>
          <p:cNvPr id="451" name="Line 13"/>
          <p:cNvSpPr/>
          <p:nvPr/>
        </p:nvSpPr>
        <p:spPr>
          <a:xfrm flipH="1">
            <a:off x="7425000" y="3681360"/>
            <a:ext cx="4763520" cy="3176640"/>
          </a:xfrm>
          <a:prstGeom prst="line">
            <a:avLst/>
          </a:prstGeom>
          <a:ln w="9360">
            <a:solidFill>
              <a:schemeClr val="bg1">
                <a:lumMod val="85000"/>
              </a:schemeClr>
            </a:solidFill>
            <a:round/>
          </a:ln>
        </p:spPr>
      </p:sp>
      <p:sp>
        <p:nvSpPr>
          <p:cNvPr id="452" name="CustomShape 14"/>
          <p:cNvSpPr/>
          <p:nvPr/>
        </p:nvSpPr>
        <p:spPr>
          <a:xfrm>
            <a:off x="9181440" y="-8640"/>
            <a:ext cx="3007080" cy="6866280"/>
          </a:xfrm>
          <a:custGeom>
            <a:avLst/>
            <a:gdLst/>
            <a:ahLst/>
            <a:rect l="0" t="0" r="r" b="b"/>
            <a:pathLst>
              <a:path w="3007350" h="6866468">
                <a:moveTo>
                  <a:pt x="2045532" y="0"/>
                </a:moveTo>
                <a:lnTo>
                  <a:pt x="3007349" y="0"/>
                </a:lnTo>
                <a:lnTo>
                  <a:pt x="3007349" y="6866467"/>
                </a:lnTo>
                <a:lnTo>
                  <a:pt x="0" y="6866467"/>
                </a:lnTo>
                <a:lnTo>
                  <a:pt x="2045532" y="0"/>
                </a:lnTo>
              </a:path>
            </a:pathLst>
          </a:custGeom>
          <a:solidFill>
            <a:schemeClr val="accent1">
              <a:alpha val="3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3" name="CustomShape 15"/>
          <p:cNvSpPr/>
          <p:nvPr/>
        </p:nvSpPr>
        <p:spPr>
          <a:xfrm>
            <a:off x="9603360" y="-8640"/>
            <a:ext cx="2588040" cy="6866280"/>
          </a:xfrm>
          <a:custGeom>
            <a:avLst/>
            <a:gdLst/>
            <a:ahLst/>
            <a:rect l="0" t="0" r="r" b="b"/>
            <a:pathLst>
              <a:path w="2573312" h="6866468">
                <a:moveTo>
                  <a:pt x="0" y="0"/>
                </a:moveTo>
                <a:lnTo>
                  <a:pt x="2573311" y="0"/>
                </a:lnTo>
                <a:lnTo>
                  <a:pt x="2573311" y="6866467"/>
                </a:lnTo>
                <a:lnTo>
                  <a:pt x="1202336" y="6866467"/>
                </a:lnTo>
                <a:lnTo>
                  <a:pt x="0" y="0"/>
                </a:lnTo>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4" name="CustomShape 16"/>
          <p:cNvSpPr/>
          <p:nvPr/>
        </p:nvSpPr>
        <p:spPr>
          <a:xfrm>
            <a:off x="8932320" y="3048120"/>
            <a:ext cx="3259440" cy="3809520"/>
          </a:xfrm>
          <a:prstGeom prst="triangle">
            <a:avLst>
              <a:gd name="adj" fmla="val 32400"/>
            </a:avLst>
          </a:prstGeom>
          <a:solidFill>
            <a:schemeClr val="accent2">
              <a:alpha val="72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5" name="TextShape 17"/>
          <p:cNvSpPr txBox="1"/>
          <p:nvPr/>
        </p:nvSpPr>
        <p:spPr>
          <a:xfrm>
            <a:off x="8590680" y="6041520"/>
            <a:ext cx="682920" cy="364680"/>
          </a:xfrm>
          <a:prstGeom prst="rect">
            <a:avLst/>
          </a:prstGeom>
          <a:noFill/>
          <a:ln>
            <a:noFill/>
          </a:ln>
        </p:spPr>
        <p:txBody>
          <a:bodyPr anchor="ctr"/>
          <a:p>
            <a:pPr>
              <a:lnSpc>
                <a:spcPct val="100000"/>
              </a:lnSpc>
            </a:pPr>
            <a:fld id="{DE485049-FA1D-484A-995F-69BB305B70B7}" type="slidenum">
              <a:rPr lang="en-US" sz="900" strike="noStrike">
                <a:solidFill>
                  <a:srgbClr val="ffffff"/>
                </a:solidFill>
                <a:latin typeface="Trebuchet MS"/>
              </a:rPr>
              <a:t>&lt;number&gt;</a:t>
            </a:fld>
            <a:endParaRPr/>
          </a:p>
        </p:txBody>
      </p:sp>
      <p:sp>
        <p:nvSpPr>
          <p:cNvPr id="456" name="CustomShape 18"/>
          <p:cNvSpPr/>
          <p:nvPr/>
        </p:nvSpPr>
        <p:spPr>
          <a:xfrm>
            <a:off x="9334440" y="-8640"/>
            <a:ext cx="2854080" cy="6866280"/>
          </a:xfrm>
          <a:custGeom>
            <a:avLst/>
            <a:gdLst/>
            <a:ahLst/>
            <a:rect l="0" t="0" r="r" b="b"/>
            <a:pathLst>
              <a:path w="2858014" h="6866468">
                <a:moveTo>
                  <a:pt x="0" y="0"/>
                </a:moveTo>
                <a:lnTo>
                  <a:pt x="2858013" y="0"/>
                </a:lnTo>
                <a:lnTo>
                  <a:pt x="2858013" y="6866467"/>
                </a:lnTo>
                <a:lnTo>
                  <a:pt x="2473942" y="6866467"/>
                </a:lnTo>
                <a:lnTo>
                  <a:pt x="0" y="0"/>
                </a:lnTo>
              </a:path>
            </a:pathLst>
          </a:custGeom>
          <a:solidFill>
            <a:schemeClr val="accent2">
              <a:lumMod val="75000"/>
              <a:alpha val="47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7" name="CustomShape 19"/>
          <p:cNvSpPr/>
          <p:nvPr/>
        </p:nvSpPr>
        <p:spPr>
          <a:xfrm>
            <a:off x="10898640" y="-8640"/>
            <a:ext cx="1289880" cy="6866280"/>
          </a:xfrm>
          <a:custGeom>
            <a:avLst/>
            <a:gdLst/>
            <a:ahLst/>
            <a:rect l="0" t="0" r="r" b="b"/>
            <a:pathLst>
              <a:path w="1290095" h="6858001">
                <a:moveTo>
                  <a:pt x="1019735" y="0"/>
                </a:moveTo>
                <a:lnTo>
                  <a:pt x="1290094" y="0"/>
                </a:lnTo>
                <a:lnTo>
                  <a:pt x="1290094" y="6858000"/>
                </a:lnTo>
                <a:lnTo>
                  <a:pt x="0" y="6858000"/>
                </a:lnTo>
                <a:lnTo>
                  <a:pt x="1019735" y="0"/>
                </a:lnTo>
              </a:path>
            </a:pathLst>
          </a:custGeom>
          <a:solidFill>
            <a:schemeClr val="accent1">
              <a:lumMod val="60000"/>
              <a:lumOff val="40000"/>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8" name="CustomShape 20"/>
          <p:cNvSpPr/>
          <p:nvPr/>
        </p:nvSpPr>
        <p:spPr>
          <a:xfrm>
            <a:off x="10938960" y="-8640"/>
            <a:ext cx="1249560" cy="6866280"/>
          </a:xfrm>
          <a:custGeom>
            <a:avLst/>
            <a:gdLst/>
            <a:ahLst/>
            <a:rect l="0" t="0" r="r" b="b"/>
            <a:pathLst>
              <a:path w="1249826" h="6858001">
                <a:moveTo>
                  <a:pt x="0" y="0"/>
                </a:moveTo>
                <a:lnTo>
                  <a:pt x="1249825" y="0"/>
                </a:lnTo>
                <a:lnTo>
                  <a:pt x="1249825" y="6858000"/>
                </a:lnTo>
                <a:lnTo>
                  <a:pt x="1109382" y="6858000"/>
                </a:lnTo>
                <a:lnTo>
                  <a:pt x="0" y="0"/>
                </a:lnTo>
              </a:path>
            </a:pathLst>
          </a:custGeom>
          <a:solidFill>
            <a:schemeClr val="accent1">
              <a:alpha val="65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9" name="CustomShape 21"/>
          <p:cNvSpPr/>
          <p:nvPr/>
        </p:nvSpPr>
        <p:spPr>
          <a:xfrm>
            <a:off x="10371600" y="3589920"/>
            <a:ext cx="1816920" cy="3267720"/>
          </a:xfrm>
          <a:prstGeom prst="triangle">
            <a:avLst>
              <a:gd name="adj" fmla="val 32400"/>
            </a:avLst>
          </a:prstGeom>
          <a:solidFill>
            <a:schemeClr val="accent1">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0" name="TextShape 1"/>
          <p:cNvSpPr txBox="1"/>
          <p:nvPr/>
        </p:nvSpPr>
        <p:spPr>
          <a:xfrm>
            <a:off x="304920" y="212760"/>
            <a:ext cx="11155320" cy="914040"/>
          </a:xfrm>
          <a:prstGeom prst="rect">
            <a:avLst/>
          </a:prstGeom>
          <a:noFill/>
          <a:ln>
            <a:noFill/>
          </a:ln>
        </p:spPr>
        <p:txBody>
          <a:bodyPr lIns="0" rIns="0" tIns="0" bIns="0" anchor="ctr"/>
          <a:p>
            <a:pPr>
              <a:lnSpc>
                <a:spcPct val="100000"/>
              </a:lnSpc>
            </a:pPr>
            <a:r>
              <a:rPr b="1" lang="en-US" sz="4000" strike="noStrike">
                <a:solidFill>
                  <a:srgbClr val="ffffff"/>
                </a:solidFill>
                <a:latin typeface="Arial"/>
              </a:rPr>
              <a:t>Educating Providers on ACEs</a:t>
            </a:r>
            <a:endParaRPr/>
          </a:p>
        </p:txBody>
      </p:sp>
      <p:sp>
        <p:nvSpPr>
          <p:cNvPr id="461" name="TextShape 2"/>
          <p:cNvSpPr txBox="1"/>
          <p:nvPr/>
        </p:nvSpPr>
        <p:spPr>
          <a:xfrm>
            <a:off x="11277720" y="6492960"/>
            <a:ext cx="609120" cy="182520"/>
          </a:xfrm>
          <a:prstGeom prst="rect">
            <a:avLst/>
          </a:prstGeom>
          <a:noFill/>
          <a:ln>
            <a:noFill/>
          </a:ln>
        </p:spPr>
        <p:txBody>
          <a:bodyPr lIns="0" rIns="0" tIns="0" bIns="0" anchor="b"/>
          <a:p>
            <a:pPr>
              <a:lnSpc>
                <a:spcPct val="100000"/>
              </a:lnSpc>
            </a:pPr>
            <a:fld id="{7123D71B-29DF-47C1-A4C2-72F11C1DB657}" type="slidenum">
              <a:rPr b="1" lang="en-US" sz="1000" strike="noStrike">
                <a:solidFill>
                  <a:srgbClr val="ffffff"/>
                </a:solidFill>
                <a:latin typeface="Arial"/>
              </a:rPr>
              <a:t>&lt;number&gt;</a:t>
            </a:fld>
            <a:endParaRPr/>
          </a:p>
        </p:txBody>
      </p:sp>
      <p:sp>
        <p:nvSpPr>
          <p:cNvPr id="462" name="TextShape 3"/>
          <p:cNvSpPr txBox="1"/>
          <p:nvPr/>
        </p:nvSpPr>
        <p:spPr>
          <a:xfrm>
            <a:off x="4260600" y="1567440"/>
            <a:ext cx="7807320" cy="5204520"/>
          </a:xfrm>
          <a:prstGeom prst="rect">
            <a:avLst/>
          </a:prstGeom>
          <a:noFill/>
          <a:ln>
            <a:noFill/>
          </a:ln>
        </p:spPr>
        <p:txBody>
          <a:bodyPr lIns="0" rIns="0" tIns="0" bIns="0"/>
          <a:p>
            <a:pPr>
              <a:lnSpc>
                <a:spcPct val="100000"/>
              </a:lnSpc>
              <a:buFont typeface="Wingdings" charset="2"/>
              <a:buChar char=""/>
            </a:pPr>
            <a:r>
              <a:rPr b="1" lang="en-US" sz="2000" strike="noStrike">
                <a:solidFill>
                  <a:srgbClr val="175f91"/>
                </a:solidFill>
                <a:latin typeface="Arial"/>
              </a:rPr>
              <a:t>Provider Engagement Team engages with providers in our network and educates them on the following: </a:t>
            </a:r>
            <a:endParaRPr/>
          </a:p>
          <a:p>
            <a:endParaRPr/>
          </a:p>
          <a:p>
            <a:pPr lvl="1">
              <a:lnSpc>
                <a:spcPct val="100000"/>
              </a:lnSpc>
              <a:buFont typeface="Wingdings" charset="2"/>
              <a:buChar char=""/>
            </a:pPr>
            <a:r>
              <a:rPr lang="en-US" sz="2000" strike="noStrike">
                <a:solidFill>
                  <a:srgbClr val="175f91"/>
                </a:solidFill>
                <a:latin typeface="Arial"/>
              </a:rPr>
              <a:t>ACEs Screening, benefits, and reimbursement</a:t>
            </a:r>
            <a:endParaRPr/>
          </a:p>
          <a:p>
            <a:endParaRPr/>
          </a:p>
          <a:p>
            <a:pPr lvl="1">
              <a:lnSpc>
                <a:spcPct val="100000"/>
              </a:lnSpc>
              <a:buFont typeface="Wingdings" charset="2"/>
              <a:buChar char=""/>
            </a:pPr>
            <a:r>
              <a:rPr lang="en-US" sz="2000" strike="noStrike">
                <a:solidFill>
                  <a:srgbClr val="175f91"/>
                </a:solidFill>
                <a:latin typeface="Arial"/>
              </a:rPr>
              <a:t>Updates on policy changes, regulations, ACEs certification, etc</a:t>
            </a:r>
            <a:r>
              <a:rPr b="1" lang="en-US" sz="2000" strike="noStrike">
                <a:solidFill>
                  <a:srgbClr val="175f91"/>
                </a:solidFill>
                <a:latin typeface="Arial"/>
              </a:rPr>
              <a:t>. </a:t>
            </a:r>
            <a:endParaRPr/>
          </a:p>
          <a:p>
            <a:endParaRPr/>
          </a:p>
          <a:p>
            <a:pPr lvl="1">
              <a:lnSpc>
                <a:spcPct val="100000"/>
              </a:lnSpc>
              <a:buFont typeface="Wingdings" charset="2"/>
              <a:buChar char=""/>
            </a:pPr>
            <a:r>
              <a:rPr b="1" lang="en-US" sz="2000" strike="noStrike">
                <a:solidFill>
                  <a:srgbClr val="175f91"/>
                </a:solidFill>
                <a:latin typeface="Arial"/>
              </a:rPr>
              <a:t>Provider Bulletins</a:t>
            </a:r>
            <a:endParaRPr/>
          </a:p>
          <a:p>
            <a:r>
              <a:rPr lang="en-US" sz="2000" strike="noStrike">
                <a:solidFill>
                  <a:srgbClr val="175f91"/>
                </a:solidFill>
                <a:latin typeface="Arial"/>
              </a:rPr>
              <a:t>Link: </a:t>
            </a:r>
            <a:r>
              <a:rPr lang="en-US" sz="2000" strike="noStrike" u="sng">
                <a:solidFill>
                  <a:srgbClr val="003c61"/>
                </a:solidFill>
                <a:latin typeface="Arial"/>
                <a:ea typeface="Calibri"/>
              </a:rPr>
              <a:t>https://providers.anthem.com/california-provider/communications/news-and-announcements</a:t>
            </a:r>
            <a:endParaRPr/>
          </a:p>
          <a:p>
            <a:endParaRPr/>
          </a:p>
          <a:p>
            <a:pPr lvl="1">
              <a:lnSpc>
                <a:spcPct val="100000"/>
              </a:lnSpc>
              <a:buFont typeface="Wingdings" charset="2"/>
              <a:buChar char=""/>
            </a:pPr>
            <a:r>
              <a:rPr b="1" lang="en-US" sz="2000" strike="noStrike">
                <a:solidFill>
                  <a:srgbClr val="175f91"/>
                </a:solidFill>
                <a:latin typeface="Arial"/>
                <a:ea typeface="Calibri"/>
              </a:rPr>
              <a:t>Provider Portal </a:t>
            </a:r>
            <a:endParaRPr/>
          </a:p>
          <a:p>
            <a:endParaRPr/>
          </a:p>
          <a:p>
            <a:r>
              <a:rPr lang="en-US" sz="2000" strike="noStrike">
                <a:solidFill>
                  <a:srgbClr val="175f91"/>
                </a:solidFill>
                <a:latin typeface="Arial"/>
                <a:ea typeface="Calibri"/>
              </a:rPr>
              <a:t>Link: </a:t>
            </a:r>
            <a:r>
              <a:rPr lang="en-US" sz="2000" strike="noStrike" u="sng">
                <a:solidFill>
                  <a:srgbClr val="003c61"/>
                </a:solidFill>
                <a:latin typeface="Arial"/>
                <a:ea typeface="Calibri"/>
              </a:rPr>
              <a:t>https://providers.anthem.com/california-provider/home</a:t>
            </a:r>
            <a:endParaRPr/>
          </a:p>
          <a:p>
            <a:endParaRPr/>
          </a:p>
        </p:txBody>
      </p:sp>
      <p:sp>
        <p:nvSpPr>
          <p:cNvPr id="463" name="CustomShape 4"/>
          <p:cNvSpPr/>
          <p:nvPr/>
        </p:nvSpPr>
        <p:spPr>
          <a:xfrm flipH="1">
            <a:off x="329040" y="1649880"/>
            <a:ext cx="3528360" cy="4842720"/>
          </a:xfrm>
          <a:custGeom>
            <a:avLst/>
            <a:gdLst/>
            <a:ahLst/>
            <a:rect l="0" t="0" r="r" b="b"/>
            <a:pathLst>
              <a:path w="4349022" h="5976875">
                <a:moveTo>
                  <a:pt x="4349021" y="0"/>
                </a:moveTo>
                <a:lnTo>
                  <a:pt x="4349021" y="5976874"/>
                </a:lnTo>
                <a:lnTo>
                  <a:pt x="110684" y="5844359"/>
                </a:lnTo>
                <a:cubicBezTo>
                  <a:pt x="49001" y="5842439"/>
                  <a:pt x="0" y="5791851"/>
                  <a:pt x="30" y="5730122"/>
                </a:cubicBezTo>
                <a:lnTo>
                  <a:pt x="30" y="246751"/>
                </a:lnTo>
                <a:cubicBezTo>
                  <a:pt x="0" y="185022"/>
                  <a:pt x="49001" y="134435"/>
                  <a:pt x="110684" y="132515"/>
                </a:cubicBezTo>
              </a:path>
            </a:pathLst>
          </a:custGeom>
          <a:blipFill>
            <a:blip r:embed="rId1"/>
            <a:stretch>
              <a:fillRect/>
            </a:stretch>
          </a:blipFill>
          <a:ln w="9360">
            <a:noFill/>
          </a:ln>
        </p:spPr>
        <p:style>
          <a:lnRef idx="0"/>
          <a:fillRef idx="0"/>
          <a:effectRef idx="0"/>
          <a:fontRef idx="minor"/>
        </p:style>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4" name="TextShape 1"/>
          <p:cNvSpPr txBox="1"/>
          <p:nvPr/>
        </p:nvSpPr>
        <p:spPr>
          <a:xfrm>
            <a:off x="304920" y="212760"/>
            <a:ext cx="11155320" cy="914040"/>
          </a:xfrm>
          <a:prstGeom prst="rect">
            <a:avLst/>
          </a:prstGeom>
          <a:noFill/>
          <a:ln>
            <a:noFill/>
          </a:ln>
        </p:spPr>
        <p:txBody>
          <a:bodyPr lIns="0" rIns="0" tIns="0" bIns="0" anchor="ctr"/>
          <a:p>
            <a:pPr>
              <a:lnSpc>
                <a:spcPct val="100000"/>
              </a:lnSpc>
            </a:pPr>
            <a:r>
              <a:rPr b="1" lang="en-US" sz="4000" strike="noStrike">
                <a:solidFill>
                  <a:srgbClr val="ffffff"/>
                </a:solidFill>
                <a:latin typeface="Arial"/>
              </a:rPr>
              <a:t>Billing and Reimbursement</a:t>
            </a:r>
            <a:endParaRPr/>
          </a:p>
        </p:txBody>
      </p:sp>
      <p:sp>
        <p:nvSpPr>
          <p:cNvPr id="465" name="TextShape 2"/>
          <p:cNvSpPr txBox="1"/>
          <p:nvPr/>
        </p:nvSpPr>
        <p:spPr>
          <a:xfrm>
            <a:off x="11277720" y="6492960"/>
            <a:ext cx="609120" cy="182520"/>
          </a:xfrm>
          <a:prstGeom prst="rect">
            <a:avLst/>
          </a:prstGeom>
          <a:noFill/>
          <a:ln>
            <a:noFill/>
          </a:ln>
        </p:spPr>
        <p:txBody>
          <a:bodyPr lIns="0" rIns="0" tIns="0" bIns="0" anchor="b"/>
          <a:p>
            <a:pPr>
              <a:lnSpc>
                <a:spcPct val="100000"/>
              </a:lnSpc>
            </a:pPr>
            <a:fld id="{1CA3DDA8-D4DC-4583-9AA6-081A106C7A91}" type="slidenum">
              <a:rPr b="1" lang="en-US" sz="1000" strike="noStrike">
                <a:solidFill>
                  <a:srgbClr val="000000"/>
                </a:solidFill>
                <a:latin typeface="Arial"/>
              </a:rPr>
              <a:t>&lt;number&gt;</a:t>
            </a:fld>
            <a:endParaRPr/>
          </a:p>
        </p:txBody>
      </p:sp>
      <p:sp>
        <p:nvSpPr>
          <p:cNvPr id="466" name="TextShape 3"/>
          <p:cNvSpPr txBox="1"/>
          <p:nvPr/>
        </p:nvSpPr>
        <p:spPr>
          <a:xfrm>
            <a:off x="304920" y="1714320"/>
            <a:ext cx="11581920" cy="5049720"/>
          </a:xfrm>
          <a:prstGeom prst="rect">
            <a:avLst/>
          </a:prstGeom>
          <a:noFill/>
          <a:ln>
            <a:noFill/>
          </a:ln>
        </p:spPr>
        <p:txBody>
          <a:bodyPr lIns="0" rIns="0" tIns="0" bIns="0"/>
          <a:p>
            <a:pPr>
              <a:lnSpc>
                <a:spcPct val="100000"/>
              </a:lnSpc>
              <a:buFont typeface="Wingdings" charset="2"/>
              <a:buChar char=""/>
            </a:pPr>
            <a:r>
              <a:rPr b="1" lang="en-US" sz="2000" strike="noStrike">
                <a:solidFill>
                  <a:srgbClr val="175f91"/>
                </a:solidFill>
                <a:latin typeface="Arial"/>
              </a:rPr>
              <a:t>How is Anthem supporting providers with billing and reimbursement on ACEs screening? </a:t>
            </a:r>
            <a:endParaRPr/>
          </a:p>
          <a:p>
            <a:pPr>
              <a:lnSpc>
                <a:spcPct val="100000"/>
              </a:lnSpc>
            </a:pPr>
            <a:endParaRPr/>
          </a:p>
          <a:p>
            <a:pPr lvl="1">
              <a:lnSpc>
                <a:spcPct val="100000"/>
              </a:lnSpc>
              <a:buFont typeface="Wingdings" charset="2"/>
              <a:buChar char=""/>
            </a:pPr>
            <a:r>
              <a:rPr b="1" lang="en-US" strike="noStrike">
                <a:solidFill>
                  <a:srgbClr val="175f91"/>
                </a:solidFill>
                <a:latin typeface="Arial"/>
              </a:rPr>
              <a:t>Anthem’s Provider Experience Team </a:t>
            </a:r>
            <a:r>
              <a:rPr lang="en-US" strike="noStrike">
                <a:solidFill>
                  <a:srgbClr val="175f91"/>
                </a:solidFill>
                <a:latin typeface="Arial"/>
              </a:rPr>
              <a:t>can assist providers with any billing/payment questions or escalations.</a:t>
            </a:r>
            <a:endParaRPr/>
          </a:p>
          <a:p>
            <a:endParaRPr/>
          </a:p>
          <a:p>
            <a:pPr lvl="1">
              <a:lnSpc>
                <a:spcPct val="100000"/>
              </a:lnSpc>
              <a:buFont typeface="Wingdings" charset="2"/>
              <a:buChar char=""/>
            </a:pPr>
            <a:r>
              <a:rPr b="1" lang="en-US" strike="noStrike" u="sng">
                <a:solidFill>
                  <a:srgbClr val="175f91"/>
                </a:solidFill>
                <a:latin typeface="Arial"/>
              </a:rPr>
              <a:t>Billing</a:t>
            </a:r>
            <a:r>
              <a:rPr b="1" lang="en-US" strike="noStrike">
                <a:solidFill>
                  <a:srgbClr val="175f91"/>
                </a:solidFill>
                <a:latin typeface="Arial"/>
              </a:rPr>
              <a:t> – </a:t>
            </a:r>
            <a:r>
              <a:rPr lang="en-US" strike="noStrike">
                <a:solidFill>
                  <a:srgbClr val="175f91"/>
                </a:solidFill>
                <a:latin typeface="Arial"/>
              </a:rPr>
              <a:t>use HCPCS codes below:</a:t>
            </a:r>
            <a:endParaRPr/>
          </a:p>
          <a:p>
            <a:endParaRPr/>
          </a:p>
          <a:p>
            <a:pPr lvl="3">
              <a:lnSpc>
                <a:spcPct val="100000"/>
              </a:lnSpc>
              <a:buFont typeface="Courier New"/>
              <a:buChar char="o"/>
            </a:pPr>
            <a:r>
              <a:rPr b="1" lang="en-US" strike="noStrike">
                <a:solidFill>
                  <a:srgbClr val="175f91"/>
                </a:solidFill>
                <a:latin typeface="Arial"/>
              </a:rPr>
              <a:t>G9919</a:t>
            </a:r>
            <a:r>
              <a:rPr lang="en-US" strike="noStrike">
                <a:solidFill>
                  <a:srgbClr val="175f91"/>
                </a:solidFill>
                <a:latin typeface="Arial"/>
              </a:rPr>
              <a:t> - Screening performed — results positive and provision of recommendations provided: when the patient’s screening is determined to be high risk (a score of 4 or greater) </a:t>
            </a:r>
            <a:endParaRPr/>
          </a:p>
          <a:p>
            <a:endParaRPr/>
          </a:p>
          <a:p>
            <a:pPr lvl="3">
              <a:lnSpc>
                <a:spcPct val="100000"/>
              </a:lnSpc>
              <a:buFont typeface="Courier New"/>
              <a:buChar char="o"/>
            </a:pPr>
            <a:r>
              <a:rPr b="1" lang="en-US" strike="noStrike">
                <a:solidFill>
                  <a:srgbClr val="175f91"/>
                </a:solidFill>
                <a:latin typeface="Arial"/>
              </a:rPr>
              <a:t>G9920 </a:t>
            </a:r>
            <a:r>
              <a:rPr lang="en-US" strike="noStrike">
                <a:solidFill>
                  <a:srgbClr val="175f91"/>
                </a:solidFill>
                <a:latin typeface="Arial"/>
              </a:rPr>
              <a:t>- Screening performed — results negative: when the patient’s screening is determined to be lower risk (a score between 0 and 3)</a:t>
            </a:r>
            <a:endParaRPr/>
          </a:p>
          <a:p>
            <a:endParaRPr/>
          </a:p>
          <a:p>
            <a:pPr lvl="1">
              <a:lnSpc>
                <a:spcPct val="100000"/>
              </a:lnSpc>
              <a:buFont typeface="Wingdings" charset="2"/>
              <a:buChar char=""/>
            </a:pPr>
            <a:r>
              <a:rPr b="1" lang="en-US" strike="noStrike" u="sng">
                <a:solidFill>
                  <a:srgbClr val="175f91"/>
                </a:solidFill>
                <a:latin typeface="Arial"/>
              </a:rPr>
              <a:t>Reimbursement</a:t>
            </a:r>
            <a:r>
              <a:rPr b="1" lang="en-US" strike="noStrike">
                <a:solidFill>
                  <a:srgbClr val="175f91"/>
                </a:solidFill>
                <a:latin typeface="Arial"/>
              </a:rPr>
              <a:t> </a:t>
            </a:r>
            <a:endParaRPr/>
          </a:p>
          <a:p>
            <a:endParaRPr/>
          </a:p>
          <a:p>
            <a:r>
              <a:rPr lang="en-US" strike="noStrike">
                <a:solidFill>
                  <a:srgbClr val="175f91"/>
                </a:solidFill>
                <a:latin typeface="Arial"/>
              </a:rPr>
              <a:t>Anthem Blue Cross (Anthem) is reimbursing Medi-Cal providers minimum fee of </a:t>
            </a:r>
            <a:r>
              <a:rPr b="1" lang="en-US" strike="noStrike">
                <a:solidFill>
                  <a:srgbClr val="175f91"/>
                </a:solidFill>
                <a:latin typeface="Arial"/>
              </a:rPr>
              <a:t>$29 for each qualifying ACE screening service. </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7" name="TextShape 1"/>
          <p:cNvSpPr txBox="1"/>
          <p:nvPr/>
        </p:nvSpPr>
        <p:spPr>
          <a:xfrm>
            <a:off x="11201400" y="6472440"/>
            <a:ext cx="837720" cy="364680"/>
          </a:xfrm>
          <a:prstGeom prst="rect">
            <a:avLst/>
          </a:prstGeom>
          <a:noFill/>
          <a:ln>
            <a:noFill/>
          </a:ln>
        </p:spPr>
        <p:txBody>
          <a:bodyPr anchor="ctr"/>
          <a:p>
            <a:pPr algn="r">
              <a:lnSpc>
                <a:spcPct val="100000"/>
              </a:lnSpc>
            </a:pPr>
            <a:fld id="{95336E38-DF92-477F-9371-E7753F9F4DCD}" type="slidenum">
              <a:rPr lang="en-US" sz="900" strike="noStrike">
                <a:solidFill>
                  <a:srgbClr val="a6a6a6"/>
                </a:solidFill>
                <a:latin typeface="Calibri"/>
              </a:rPr>
              <a:t>&lt;number&gt;</a:t>
            </a:fld>
            <a:endParaRPr/>
          </a:p>
        </p:txBody>
      </p:sp>
      <p:sp>
        <p:nvSpPr>
          <p:cNvPr id="468" name="TextShape 2"/>
          <p:cNvSpPr txBox="1"/>
          <p:nvPr/>
        </p:nvSpPr>
        <p:spPr>
          <a:xfrm>
            <a:off x="6820200" y="122760"/>
            <a:ext cx="5114160" cy="629280"/>
          </a:xfrm>
          <a:prstGeom prst="rect">
            <a:avLst/>
          </a:prstGeom>
          <a:noFill/>
          <a:ln>
            <a:noFill/>
          </a:ln>
        </p:spPr>
        <p:txBody>
          <a:bodyPr lIns="0"/>
          <a:p>
            <a:endParaRPr/>
          </a:p>
        </p:txBody>
      </p:sp>
      <p:pic>
        <p:nvPicPr>
          <p:cNvPr id="469" name="Picture 7" descr=""/>
          <p:cNvPicPr/>
          <p:nvPr/>
        </p:nvPicPr>
        <p:blipFill>
          <a:blip r:embed="rId1"/>
          <a:stretch/>
        </p:blipFill>
        <p:spPr>
          <a:xfrm>
            <a:off x="257040" y="122760"/>
            <a:ext cx="5505120" cy="6654960"/>
          </a:xfrm>
          <a:prstGeom prst="rect">
            <a:avLst/>
          </a:prstGeom>
          <a:ln>
            <a:noFill/>
          </a:ln>
        </p:spPr>
      </p:pic>
      <p:pic>
        <p:nvPicPr>
          <p:cNvPr id="470" name="Picture 1" descr=""/>
          <p:cNvPicPr/>
          <p:nvPr/>
        </p:nvPicPr>
        <p:blipFill>
          <a:blip r:embed="rId2"/>
          <a:stretch/>
        </p:blipFill>
        <p:spPr>
          <a:xfrm>
            <a:off x="6363720" y="74880"/>
            <a:ext cx="5675400" cy="665496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1" name="TextShape 1"/>
          <p:cNvSpPr txBox="1"/>
          <p:nvPr/>
        </p:nvSpPr>
        <p:spPr>
          <a:xfrm>
            <a:off x="304920" y="272520"/>
            <a:ext cx="11155320" cy="914040"/>
          </a:xfrm>
          <a:prstGeom prst="rect">
            <a:avLst/>
          </a:prstGeom>
          <a:noFill/>
          <a:ln>
            <a:noFill/>
          </a:ln>
        </p:spPr>
        <p:txBody>
          <a:bodyPr lIns="0" rIns="0" tIns="0" bIns="0" anchor="ctr"/>
          <a:p>
            <a:pPr>
              <a:lnSpc>
                <a:spcPct val="100000"/>
              </a:lnSpc>
            </a:pPr>
            <a:r>
              <a:rPr b="1" lang="en-US" sz="4000" strike="noStrike">
                <a:solidFill>
                  <a:srgbClr val="ffffff"/>
                </a:solidFill>
                <a:latin typeface="Arial"/>
              </a:rPr>
              <a:t>Supporting Providers on ACEs Certification</a:t>
            </a:r>
            <a:endParaRPr/>
          </a:p>
        </p:txBody>
      </p:sp>
      <p:sp>
        <p:nvSpPr>
          <p:cNvPr id="472" name="TextShape 2"/>
          <p:cNvSpPr txBox="1"/>
          <p:nvPr/>
        </p:nvSpPr>
        <p:spPr>
          <a:xfrm>
            <a:off x="11277720" y="6492960"/>
            <a:ext cx="609120" cy="182520"/>
          </a:xfrm>
          <a:prstGeom prst="rect">
            <a:avLst/>
          </a:prstGeom>
          <a:noFill/>
          <a:ln>
            <a:noFill/>
          </a:ln>
        </p:spPr>
        <p:txBody>
          <a:bodyPr lIns="0" rIns="0" tIns="0" bIns="0" anchor="b"/>
          <a:p>
            <a:pPr algn="r">
              <a:lnSpc>
                <a:spcPct val="100000"/>
              </a:lnSpc>
            </a:pPr>
            <a:fld id="{0DFD2BD5-0AAA-48CA-A244-60DCACAC5CCD}" type="slidenum">
              <a:rPr b="1" lang="en-US" sz="1000" strike="noStrike">
                <a:solidFill>
                  <a:srgbClr val="000000"/>
                </a:solidFill>
                <a:latin typeface="Arial"/>
              </a:rPr>
              <a:t>&lt;number&gt;</a:t>
            </a:fld>
            <a:endParaRPr/>
          </a:p>
        </p:txBody>
      </p:sp>
      <p:sp>
        <p:nvSpPr>
          <p:cNvPr id="473" name="TextShape 3"/>
          <p:cNvSpPr txBox="1"/>
          <p:nvPr/>
        </p:nvSpPr>
        <p:spPr>
          <a:xfrm>
            <a:off x="326880" y="1863720"/>
            <a:ext cx="10950480" cy="4937400"/>
          </a:xfrm>
          <a:prstGeom prst="rect">
            <a:avLst/>
          </a:prstGeom>
          <a:noFill/>
          <a:ln>
            <a:noFill/>
          </a:ln>
        </p:spPr>
        <p:txBody>
          <a:bodyPr lIns="0" rIns="0" tIns="0" bIns="0"/>
          <a:p>
            <a:pPr lvl="1">
              <a:lnSpc>
                <a:spcPct val="100000"/>
              </a:lnSpc>
              <a:buFont typeface="Wingdings" charset="2"/>
              <a:buChar char=""/>
            </a:pPr>
            <a:r>
              <a:rPr b="1" lang="en-US" sz="2600" strike="noStrike">
                <a:solidFill>
                  <a:srgbClr val="175f91"/>
                </a:solidFill>
                <a:latin typeface="Arial"/>
              </a:rPr>
              <a:t>Provider Engagement team educates and supports providers and IPAs/Physician Medical Groups (PMGs) in attaining ACEs certification.</a:t>
            </a:r>
            <a:endParaRPr/>
          </a:p>
          <a:p>
            <a:endParaRPr/>
          </a:p>
          <a:p>
            <a:pPr lvl="1">
              <a:lnSpc>
                <a:spcPct val="100000"/>
              </a:lnSpc>
              <a:buFont typeface="Wingdings" charset="2"/>
              <a:buChar char=""/>
            </a:pPr>
            <a:r>
              <a:rPr b="1" lang="en-US" sz="2600" strike="noStrike">
                <a:solidFill>
                  <a:srgbClr val="175f91"/>
                </a:solidFill>
                <a:latin typeface="Arial"/>
              </a:rPr>
              <a:t>Providers are directed to ACEs Aware for the following: </a:t>
            </a:r>
            <a:endParaRPr/>
          </a:p>
          <a:p>
            <a:pPr lvl="2">
              <a:lnSpc>
                <a:spcPct val="150000"/>
              </a:lnSpc>
              <a:buFont typeface="Courier New"/>
              <a:buChar char="o"/>
            </a:pPr>
            <a:r>
              <a:rPr lang="en-US" sz="2000" strike="noStrike">
                <a:solidFill>
                  <a:srgbClr val="000000"/>
                </a:solidFill>
                <a:latin typeface="Arial"/>
              </a:rPr>
              <a:t>Learn how to get certified to screen for ACEs.</a:t>
            </a:r>
            <a:endParaRPr/>
          </a:p>
          <a:p>
            <a:pPr lvl="2">
              <a:lnSpc>
                <a:spcPct val="150000"/>
              </a:lnSpc>
              <a:buFont typeface="Courier New"/>
              <a:buChar char="o"/>
            </a:pPr>
            <a:r>
              <a:rPr lang="en-US" sz="2000" strike="noStrike">
                <a:solidFill>
                  <a:srgbClr val="000000"/>
                </a:solidFill>
                <a:latin typeface="Arial"/>
              </a:rPr>
              <a:t>Attain training to learn about ACEs, screening tools, and trauma-informed care. </a:t>
            </a:r>
            <a:endParaRPr/>
          </a:p>
          <a:p>
            <a:pPr lvl="2">
              <a:lnSpc>
                <a:spcPct val="150000"/>
              </a:lnSpc>
              <a:buFont typeface="Courier New"/>
              <a:buChar char="o"/>
            </a:pPr>
            <a:r>
              <a:rPr lang="en-US" sz="2000" strike="noStrike">
                <a:solidFill>
                  <a:srgbClr val="000000"/>
                </a:solidFill>
                <a:latin typeface="Arial"/>
              </a:rPr>
              <a:t>Link: </a:t>
            </a:r>
            <a:r>
              <a:rPr lang="en-US" sz="2000" strike="noStrike" u="sng">
                <a:solidFill>
                  <a:srgbClr val="0079c2"/>
                </a:solidFill>
                <a:latin typeface="Arial"/>
              </a:rPr>
              <a:t>https://www.acesaware.org/</a:t>
            </a:r>
            <a:r>
              <a:rPr lang="en-US" sz="2000" strike="noStrike">
                <a:solidFill>
                  <a:srgbClr val="000000"/>
                </a:solidFill>
                <a:latin typeface="Arial"/>
              </a:rPr>
              <a:t> </a:t>
            </a:r>
            <a:endParaRPr/>
          </a:p>
          <a:p>
            <a:pPr>
              <a:lnSpc>
                <a:spcPct val="100000"/>
              </a:lnSpc>
            </a:pPr>
            <a:endParaRPr/>
          </a:p>
        </p:txBody>
      </p:sp>
      <p:pic>
        <p:nvPicPr>
          <p:cNvPr id="474" name="Picture 6" descr=""/>
          <p:cNvPicPr/>
          <p:nvPr/>
        </p:nvPicPr>
        <p:blipFill>
          <a:blip r:embed="rId1"/>
          <a:stretch/>
        </p:blipFill>
        <p:spPr>
          <a:xfrm>
            <a:off x="5613840" y="4839480"/>
            <a:ext cx="5968080" cy="186516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5" name="TextShape 1"/>
          <p:cNvSpPr txBox="1"/>
          <p:nvPr/>
        </p:nvSpPr>
        <p:spPr>
          <a:xfrm>
            <a:off x="11277720" y="6492960"/>
            <a:ext cx="609120" cy="182520"/>
          </a:xfrm>
          <a:prstGeom prst="rect">
            <a:avLst/>
          </a:prstGeom>
          <a:noFill/>
          <a:ln>
            <a:noFill/>
          </a:ln>
        </p:spPr>
        <p:txBody>
          <a:bodyPr lIns="0" rIns="0" tIns="0" bIns="0" anchor="b"/>
          <a:p>
            <a:pPr>
              <a:lnSpc>
                <a:spcPct val="100000"/>
              </a:lnSpc>
            </a:pPr>
            <a:fld id="{250891C7-9869-4B3B-9A5D-30D52FFB6771}" type="slidenum">
              <a:rPr b="1" lang="en-US" sz="1000" strike="noStrike">
                <a:solidFill>
                  <a:srgbClr val="000000"/>
                </a:solidFill>
                <a:latin typeface="Arial"/>
              </a:rPr>
              <a:t>&lt;number&gt;</a:t>
            </a:fld>
            <a:endParaRPr/>
          </a:p>
        </p:txBody>
      </p:sp>
      <p:sp>
        <p:nvSpPr>
          <p:cNvPr id="476" name="TextShape 2"/>
          <p:cNvSpPr txBox="1"/>
          <p:nvPr/>
        </p:nvSpPr>
        <p:spPr>
          <a:xfrm>
            <a:off x="304920" y="1840680"/>
            <a:ext cx="5790960" cy="4804560"/>
          </a:xfrm>
          <a:prstGeom prst="rect">
            <a:avLst/>
          </a:prstGeom>
          <a:noFill/>
          <a:ln>
            <a:noFill/>
          </a:ln>
        </p:spPr>
        <p:txBody>
          <a:bodyPr lIns="0" rIns="0" tIns="0" bIns="0"/>
          <a:p>
            <a:pPr>
              <a:lnSpc>
                <a:spcPct val="100000"/>
              </a:lnSpc>
              <a:buFont typeface="Wingdings" charset="2"/>
              <a:buChar char=""/>
            </a:pPr>
            <a:r>
              <a:rPr b="1" lang="en-US" sz="2400" strike="noStrike">
                <a:solidFill>
                  <a:srgbClr val="175f91"/>
                </a:solidFill>
                <a:latin typeface="Arial"/>
              </a:rPr>
              <a:t>Connect providers to Anthem’s resources/programs to address the needs of our members: </a:t>
            </a:r>
            <a:endParaRPr/>
          </a:p>
          <a:p>
            <a:pPr lvl="1">
              <a:lnSpc>
                <a:spcPct val="150000"/>
              </a:lnSpc>
              <a:buFont typeface="Arial"/>
              <a:buChar char="•"/>
            </a:pPr>
            <a:r>
              <a:rPr b="1" lang="en-US" sz="2400" strike="noStrike">
                <a:solidFill>
                  <a:srgbClr val="175f91"/>
                </a:solidFill>
                <a:latin typeface="Arial"/>
              </a:rPr>
              <a:t>Telehealth</a:t>
            </a:r>
            <a:r>
              <a:rPr lang="en-US" sz="2400" strike="noStrike">
                <a:solidFill>
                  <a:srgbClr val="175f91"/>
                </a:solidFill>
                <a:latin typeface="Arial"/>
              </a:rPr>
              <a:t>: LiveHealth Online</a:t>
            </a:r>
            <a:endParaRPr/>
          </a:p>
          <a:p>
            <a:pPr lvl="1">
              <a:lnSpc>
                <a:spcPct val="150000"/>
              </a:lnSpc>
              <a:buFont typeface="Arial"/>
              <a:buChar char="•"/>
            </a:pPr>
            <a:r>
              <a:rPr lang="en-US" sz="2400" strike="noStrike">
                <a:solidFill>
                  <a:srgbClr val="175f91"/>
                </a:solidFill>
                <a:latin typeface="Arial"/>
              </a:rPr>
              <a:t>Care Management Program</a:t>
            </a:r>
            <a:endParaRPr/>
          </a:p>
          <a:p>
            <a:pPr lvl="1">
              <a:lnSpc>
                <a:spcPct val="150000"/>
              </a:lnSpc>
              <a:buFont typeface="Arial"/>
              <a:buChar char="•"/>
            </a:pPr>
            <a:r>
              <a:rPr lang="en-US" sz="2400" strike="noStrike">
                <a:solidFill>
                  <a:srgbClr val="175f91"/>
                </a:solidFill>
                <a:latin typeface="Arial"/>
              </a:rPr>
              <a:t>Transportation Benefit</a:t>
            </a:r>
            <a:endParaRPr/>
          </a:p>
          <a:p>
            <a:pPr lvl="1">
              <a:lnSpc>
                <a:spcPct val="150000"/>
              </a:lnSpc>
              <a:buFont typeface="Arial"/>
              <a:buChar char="•"/>
            </a:pPr>
            <a:r>
              <a:rPr lang="en-US" sz="2400" strike="noStrike">
                <a:solidFill>
                  <a:srgbClr val="175f91"/>
                </a:solidFill>
                <a:latin typeface="Arial"/>
              </a:rPr>
              <a:t>CalAIM: Enhance Care Management &amp; Community Support</a:t>
            </a:r>
            <a:endParaRPr/>
          </a:p>
          <a:p>
            <a:pPr lvl="1">
              <a:lnSpc>
                <a:spcPct val="150000"/>
              </a:lnSpc>
              <a:buFont typeface="Arial"/>
              <a:buChar char="•"/>
            </a:pPr>
            <a:r>
              <a:rPr lang="en-US" sz="2400" strike="noStrike">
                <a:solidFill>
                  <a:srgbClr val="175f91"/>
                </a:solidFill>
                <a:latin typeface="Arial"/>
              </a:rPr>
              <a:t>FindHelp.org</a:t>
            </a:r>
            <a:endParaRPr/>
          </a:p>
          <a:p>
            <a:endParaRPr/>
          </a:p>
          <a:p>
            <a:endParaRPr/>
          </a:p>
        </p:txBody>
      </p:sp>
      <p:sp>
        <p:nvSpPr>
          <p:cNvPr id="477" name="TextShape 3"/>
          <p:cNvSpPr txBox="1"/>
          <p:nvPr/>
        </p:nvSpPr>
        <p:spPr>
          <a:xfrm>
            <a:off x="-210960" y="1800"/>
            <a:ext cx="11155320" cy="914040"/>
          </a:xfrm>
          <a:prstGeom prst="rect">
            <a:avLst/>
          </a:prstGeom>
          <a:noFill/>
          <a:ln>
            <a:noFill/>
          </a:ln>
        </p:spPr>
        <p:txBody>
          <a:bodyPr lIns="0" rIns="0" tIns="0" bIns="0" anchor="ctr"/>
          <a:p>
            <a:pPr>
              <a:lnSpc>
                <a:spcPct val="100000"/>
              </a:lnSpc>
              <a:buFont typeface="Wingdings" charset="2"/>
              <a:buChar char=""/>
            </a:pPr>
            <a:r>
              <a:rPr b="1" lang="en-US" sz="4000" strike="noStrike">
                <a:solidFill>
                  <a:srgbClr val="ffffff"/>
                </a:solidFill>
                <a:latin typeface="Calibri"/>
                <a:ea typeface="Times New Roman"/>
              </a:rPr>
              <a:t>
</a:t>
            </a:r>
            <a:r>
              <a:rPr b="1" lang="en-US" sz="4000" strike="noStrike">
                <a:solidFill>
                  <a:srgbClr val="ffffff"/>
                </a:solidFill>
                <a:latin typeface="Arial"/>
                <a:ea typeface="Times New Roman"/>
              </a:rPr>
              <a:t>How do we help providers whose patient has a positive screening?</a:t>
            </a: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8" name="TextShape 1"/>
          <p:cNvSpPr txBox="1"/>
          <p:nvPr/>
        </p:nvSpPr>
        <p:spPr>
          <a:xfrm>
            <a:off x="1194120" y="2057040"/>
            <a:ext cx="8596440" cy="1320480"/>
          </a:xfrm>
          <a:prstGeom prst="rect">
            <a:avLst/>
          </a:prstGeom>
          <a:noFill/>
          <a:ln>
            <a:noFill/>
          </a:ln>
        </p:spPr>
        <p:txBody>
          <a:bodyPr/>
          <a:p>
            <a:pPr algn="ctr">
              <a:lnSpc>
                <a:spcPct val="100000"/>
              </a:lnSpc>
            </a:pPr>
            <a:r>
              <a:rPr b="1" lang="en-US" sz="4000" strike="noStrike">
                <a:solidFill>
                  <a:srgbClr val="0f7698"/>
                </a:solidFill>
                <a:latin typeface="Arial"/>
              </a:rPr>
              <a:t>LiveHealth Online</a:t>
            </a:r>
            <a:endParaRPr/>
          </a:p>
        </p:txBody>
      </p:sp>
      <p:pic>
        <p:nvPicPr>
          <p:cNvPr id="479" name="Content Placeholder 6" descr=""/>
          <p:cNvPicPr/>
          <p:nvPr/>
        </p:nvPicPr>
        <p:blipFill>
          <a:blip r:embed="rId1"/>
          <a:stretch/>
        </p:blipFill>
        <p:spPr>
          <a:xfrm>
            <a:off x="3087000" y="3480120"/>
            <a:ext cx="4992840" cy="2926080"/>
          </a:xfrm>
          <a:prstGeom prst="rect">
            <a:avLst/>
          </a:prstGeom>
          <a:ln>
            <a:noFill/>
          </a:ln>
        </p:spPr>
      </p:pic>
      <p:sp>
        <p:nvSpPr>
          <p:cNvPr id="480" name="TextShape 2"/>
          <p:cNvSpPr txBox="1"/>
          <p:nvPr/>
        </p:nvSpPr>
        <p:spPr>
          <a:xfrm>
            <a:off x="8590680" y="6041520"/>
            <a:ext cx="682920" cy="364680"/>
          </a:xfrm>
          <a:prstGeom prst="rect">
            <a:avLst/>
          </a:prstGeom>
          <a:noFill/>
          <a:ln>
            <a:noFill/>
          </a:ln>
        </p:spPr>
        <p:txBody>
          <a:bodyPr anchor="ctr"/>
          <a:p>
            <a:pPr algn="r">
              <a:lnSpc>
                <a:spcPct val="100000"/>
              </a:lnSpc>
            </a:pPr>
            <a:fld id="{294ABC8D-4B9D-4306-B982-384916F73C54}" type="slidenum">
              <a:rPr lang="en-US" sz="900" strike="noStrike">
                <a:solidFill>
                  <a:srgbClr val="5fcbef"/>
                </a:solidFill>
                <a:latin typeface="Trebuchet MS"/>
              </a:rPr>
              <a:t>&lt;number&gt;</a:t>
            </a:fld>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